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6" r:id="rId2"/>
    <p:sldId id="257" r:id="rId3"/>
    <p:sldId id="259" r:id="rId4"/>
    <p:sldId id="261" r:id="rId5"/>
    <p:sldId id="265" r:id="rId6"/>
    <p:sldId id="258" r:id="rId7"/>
    <p:sldId id="266" r:id="rId8"/>
    <p:sldId id="267" r:id="rId9"/>
    <p:sldId id="268" r:id="rId10"/>
    <p:sldId id="269" r:id="rId11"/>
    <p:sldId id="271" r:id="rId12"/>
    <p:sldId id="275" r:id="rId13"/>
    <p:sldId id="274" r:id="rId14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  <a:srgbClr val="FF0066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5A4DE7F-9EB5-4D8C-A05F-02763CF6EF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692DBF-D3DF-4BD5-9B76-E4AE0FD3F8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48EF1-AA2D-4A24-886A-396B0296E783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B5B6C-49F7-4F43-BA0E-A0E296BC6B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AD66C-8C5D-4DD7-B8EB-56A8A3D2ACF8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138AC-313B-41E6-A98A-021A2F1D7A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18FE4-4C25-45DE-B640-145A0BAA771F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92823-BBF3-43C0-A7DD-8495BBF2F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24D77E-A934-4094-9DDA-CF5C0B28D650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B98F5-CD36-4932-8D9A-89011CF4AF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F537C-A047-4846-BBEA-DF224846BA46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F9D19-DBDE-4183-A6A5-CE28DF0744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2CAD6B-AB4E-4158-AFA6-418F0C9D1620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75470-4A11-4A76-B0F3-38F65D32F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84E00-EAD8-42FF-B06E-E9A5C57AC7A6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60F41-A369-4521-8737-A31D9C89B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36939-0BC1-4614-A78D-1914ED61A053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0F3DA-393A-48B4-AAFF-23659418B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2DEFB-4E7B-4A3F-972A-50ECE33CCBF1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41C72-CB49-452F-A796-2DC001FF0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42B01-C0A5-4138-A0CF-7F5FDDB94FD8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07A56E-B438-4778-B769-61A7380C3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86A77-F9E5-48A6-A47E-A42039A2262E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6CAFD-E54A-4A91-9FDB-EAC0F98F2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6005973-2067-49C9-90E7-508B60879C88}" type="datetime10">
              <a:rPr lang="en-US"/>
              <a:pPr>
                <a:defRPr/>
              </a:pPr>
              <a:t>10:01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D63BBFB-73A5-4AF7-95E2-C16173FA5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BẢNG CHIA 6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"/>
          <p:cNvSpPr txBox="1">
            <a:spLocks noChangeArrowheads="1"/>
          </p:cNvSpPr>
          <p:nvPr/>
        </p:nvSpPr>
        <p:spPr bwMode="auto">
          <a:xfrm>
            <a:off x="152400" y="1816100"/>
            <a:ext cx="751522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 i="1" u="sng">
                <a:latin typeface="Times New Roman" pitchFamily="18" charset="0"/>
                <a:cs typeface="Times New Roman" pitchFamily="18" charset="0"/>
              </a:rPr>
              <a:t>Bài 4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Một sợi dây đồng dài 48 cm được cắt thành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các đoạn bằng nhau, mỗi đoạn dài 6 cm. 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Hỏi cắt được mấy đoạn dây</a:t>
            </a:r>
            <a:r>
              <a:rPr lang="en-US" sz="3600" b="1" i="1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609600" y="5135563"/>
            <a:ext cx="34305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Amazone" pitchFamily="34" charset="0"/>
              </a:rPr>
              <a:t>48 cm : …đoạn ?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955675" y="4144963"/>
            <a:ext cx="16240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i="1">
                <a:latin typeface="Allegie" pitchFamily="2" charset="0"/>
              </a:rPr>
              <a:t> </a:t>
            </a:r>
            <a:r>
              <a:rPr lang="en-US" sz="3200" b="1" i="1" u="sng"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762000" y="4602163"/>
            <a:ext cx="29019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VNI-Times" pitchFamily="2" charset="0"/>
              </a:rPr>
              <a:t>6 cm</a:t>
            </a:r>
            <a:r>
              <a:rPr lang="en-US" sz="3200" b="1" i="1">
                <a:latin typeface="Amazone" pitchFamily="34" charset="0"/>
              </a:rPr>
              <a:t>   :  </a:t>
            </a:r>
            <a:r>
              <a:rPr lang="en-US" sz="3200" b="1" i="1">
                <a:latin typeface="VNI-Times" pitchFamily="2" charset="0"/>
              </a:rPr>
              <a:t>1 ñoaïn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5257800" y="3992563"/>
            <a:ext cx="2209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 u="sng">
                <a:solidFill>
                  <a:srgbClr val="0000FF"/>
                </a:solidFill>
                <a:latin typeface="Amazone" pitchFamily="34" charset="0"/>
              </a:rPr>
              <a:t>Bài giải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5029200" y="5211763"/>
            <a:ext cx="32893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Amazone" pitchFamily="34" charset="0"/>
              </a:rPr>
              <a:t> 48 : 6 = 8 (</a:t>
            </a:r>
            <a:r>
              <a:rPr lang="en-US" sz="3200" b="1" i="1">
                <a:latin typeface="VNI-Times" pitchFamily="2" charset="0"/>
              </a:rPr>
              <a:t>ñoaïn</a:t>
            </a:r>
            <a:r>
              <a:rPr lang="en-US" sz="3200" b="1" i="1">
                <a:latin typeface="Amazone" pitchFamily="34" charset="0"/>
              </a:rPr>
              <a:t>)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5265738" y="5745163"/>
            <a:ext cx="3006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u="sng">
                <a:latin typeface="Amazone" pitchFamily="34" charset="0"/>
              </a:rPr>
              <a:t>Đáp số: </a:t>
            </a:r>
            <a:r>
              <a:rPr lang="en-US" sz="3200" b="1" i="1">
                <a:latin typeface="Amazone" pitchFamily="34" charset="0"/>
              </a:rPr>
              <a:t>8 </a:t>
            </a:r>
            <a:r>
              <a:rPr lang="en-US" sz="3200" b="1" i="1">
                <a:latin typeface="VNI-Times" pitchFamily="2" charset="0"/>
              </a:rPr>
              <a:t>ñoaïn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4419600" y="4525963"/>
            <a:ext cx="3973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Amazone" pitchFamily="34" charset="0"/>
              </a:rPr>
              <a:t>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Số đoạn cắt được là: </a:t>
            </a:r>
          </a:p>
        </p:txBody>
      </p:sp>
      <p:sp>
        <p:nvSpPr>
          <p:cNvPr id="11276" name="TextBox 15"/>
          <p:cNvSpPr txBox="1">
            <a:spLocks noChangeArrowheads="1"/>
          </p:cNvSpPr>
          <p:nvPr/>
        </p:nvSpPr>
        <p:spPr bwMode="auto">
          <a:xfrm>
            <a:off x="2118081" y="847274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/>
      <p:bldP spid="15372" grpId="0"/>
      <p:bldP spid="15373" grpId="0"/>
      <p:bldP spid="15374" grpId="0"/>
      <p:bldP spid="15376" grpId="0"/>
      <p:bldP spid="15377" grpId="0"/>
      <p:bldP spid="153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8"/>
          <p:cNvSpPr txBox="1">
            <a:spLocks noChangeArrowheads="1"/>
          </p:cNvSpPr>
          <p:nvPr/>
        </p:nvSpPr>
        <p:spPr bwMode="auto">
          <a:xfrm>
            <a:off x="695325" y="3535363"/>
            <a:ext cx="12747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48 : 6 = 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885950" y="3543300"/>
            <a:ext cx="4762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8 </a:t>
            </a:r>
          </a:p>
        </p:txBody>
      </p:sp>
      <p:sp>
        <p:nvSpPr>
          <p:cNvPr id="12292" name="Text Box 10"/>
          <p:cNvSpPr txBox="1">
            <a:spLocks noChangeArrowheads="1"/>
          </p:cNvSpPr>
          <p:nvPr/>
        </p:nvSpPr>
        <p:spPr bwMode="auto">
          <a:xfrm>
            <a:off x="771525" y="5484813"/>
            <a:ext cx="11811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6 : 6 = 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1962150" y="5492750"/>
            <a:ext cx="3476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 </a:t>
            </a:r>
          </a:p>
        </p:txBody>
      </p:sp>
      <p:sp>
        <p:nvSpPr>
          <p:cNvPr id="12294" name="Text Box 12"/>
          <p:cNvSpPr txBox="1">
            <a:spLocks noChangeArrowheads="1"/>
          </p:cNvSpPr>
          <p:nvPr/>
        </p:nvSpPr>
        <p:spPr bwMode="auto">
          <a:xfrm>
            <a:off x="3300413" y="3489325"/>
            <a:ext cx="13858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18 : 6 = 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648200" y="3497263"/>
            <a:ext cx="3476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 </a:t>
            </a:r>
          </a:p>
        </p:txBody>
      </p:sp>
      <p:sp>
        <p:nvSpPr>
          <p:cNvPr id="12296" name="Text Box 14"/>
          <p:cNvSpPr txBox="1">
            <a:spLocks noChangeArrowheads="1"/>
          </p:cNvSpPr>
          <p:nvPr/>
        </p:nvSpPr>
        <p:spPr bwMode="auto">
          <a:xfrm>
            <a:off x="6019800" y="3468688"/>
            <a:ext cx="12858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36 : 6 = </a:t>
            </a:r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7315200" y="3476625"/>
            <a:ext cx="3476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6</a:t>
            </a:r>
          </a:p>
        </p:txBody>
      </p:sp>
      <p:sp>
        <p:nvSpPr>
          <p:cNvPr id="12298" name="Text Box 17"/>
          <p:cNvSpPr txBox="1">
            <a:spLocks noChangeArrowheads="1"/>
          </p:cNvSpPr>
          <p:nvPr/>
        </p:nvSpPr>
        <p:spPr bwMode="auto">
          <a:xfrm>
            <a:off x="3581400" y="5438775"/>
            <a:ext cx="1314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24 : 6 = </a:t>
            </a:r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4905375" y="5446713"/>
            <a:ext cx="3476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4 </a:t>
            </a:r>
          </a:p>
        </p:txBody>
      </p:sp>
      <p:sp>
        <p:nvSpPr>
          <p:cNvPr id="12300" name="Text Box 19"/>
          <p:cNvSpPr txBox="1">
            <a:spLocks noChangeArrowheads="1"/>
          </p:cNvSpPr>
          <p:nvPr/>
        </p:nvSpPr>
        <p:spPr bwMode="auto">
          <a:xfrm>
            <a:off x="6019800" y="5429250"/>
            <a:ext cx="1390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54 : 6 = 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7162800" y="5437188"/>
            <a:ext cx="3476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9 </a:t>
            </a:r>
          </a:p>
        </p:txBody>
      </p:sp>
      <p:pic>
        <p:nvPicPr>
          <p:cNvPr id="17429" name="Picture 21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3352800" y="3505200"/>
            <a:ext cx="16637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0" name="Picture 22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762000" y="3581400"/>
            <a:ext cx="1509713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31" name="Picture 23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5943600" y="3505200"/>
            <a:ext cx="1697038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1219200" y="3200400"/>
            <a:ext cx="347663" cy="347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1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4038600" y="3124200"/>
            <a:ext cx="417513" cy="347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2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6629400" y="3124200"/>
            <a:ext cx="40005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3</a:t>
            </a:r>
          </a:p>
        </p:txBody>
      </p:sp>
      <p:pic>
        <p:nvPicPr>
          <p:cNvPr id="17439" name="Picture 31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3581400" y="5486400"/>
            <a:ext cx="1576388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0" name="Picture 32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838200" y="5562600"/>
            <a:ext cx="1554163" cy="97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1" name="Picture 33" descr="untitled"/>
          <p:cNvPicPr>
            <a:picLocks noChangeAspect="1" noChangeArrowheads="1"/>
          </p:cNvPicPr>
          <p:nvPr/>
        </p:nvPicPr>
        <p:blipFill>
          <a:blip r:embed="rId2"/>
          <a:srcRect l="55000" t="12666" r="23000" b="53999"/>
          <a:stretch>
            <a:fillRect/>
          </a:stretch>
        </p:blipFill>
        <p:spPr bwMode="auto">
          <a:xfrm>
            <a:off x="6096000" y="5410200"/>
            <a:ext cx="14430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1295400" y="4953000"/>
            <a:ext cx="347663" cy="347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4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4191000" y="4953000"/>
            <a:ext cx="417513" cy="3476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5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6705600" y="4876800"/>
            <a:ext cx="40005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3200">
                <a:solidFill>
                  <a:srgbClr val="990099"/>
                </a:solidFill>
                <a:latin typeface=".VnTifani HeavyH" pitchFamily="34" charset="0"/>
              </a:rPr>
              <a:t>6</a:t>
            </a:r>
          </a:p>
        </p:txBody>
      </p:sp>
      <p:sp>
        <p:nvSpPr>
          <p:cNvPr id="12314" name="Rectangle 38"/>
          <p:cNvSpPr>
            <a:spLocks noChangeArrowheads="1"/>
          </p:cNvSpPr>
          <p:nvPr/>
        </p:nvSpPr>
        <p:spPr bwMode="auto">
          <a:xfrm>
            <a:off x="4876800" y="-342900"/>
            <a:ext cx="5105400" cy="685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315" name="Text Box 7"/>
          <p:cNvSpPr txBox="1">
            <a:spLocks noChangeArrowheads="1"/>
          </p:cNvSpPr>
          <p:nvPr/>
        </p:nvSpPr>
        <p:spPr bwMode="auto">
          <a:xfrm>
            <a:off x="304800" y="1258888"/>
            <a:ext cx="1944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 i="1" u="sng">
                <a:latin typeface="VNI-Times" pitchFamily="2" charset="0"/>
              </a:rPr>
              <a:t>Củng cố</a:t>
            </a:r>
            <a:r>
              <a:rPr lang="en-US" sz="3600" b="1" i="1">
                <a:latin typeface="VNI-Times" pitchFamily="2" charset="0"/>
              </a:rPr>
              <a:t>:</a:t>
            </a:r>
            <a:r>
              <a:rPr lang="en-US" sz="3600" b="1" i="1">
                <a:latin typeface="Allegie" pitchFamily="2" charset="0"/>
              </a:rPr>
              <a:t>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4011" y="1917180"/>
            <a:ext cx="8117545" cy="103797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800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 CHƠI: Ô CỬA BÍ MẬT</a:t>
            </a:r>
          </a:p>
        </p:txBody>
      </p:sp>
      <p:sp>
        <p:nvSpPr>
          <p:cNvPr id="12319" name="TextBox 32"/>
          <p:cNvSpPr txBox="1">
            <a:spLocks noChangeArrowheads="1"/>
          </p:cNvSpPr>
          <p:nvPr/>
        </p:nvSpPr>
        <p:spPr bwMode="auto">
          <a:xfrm>
            <a:off x="2118081" y="694874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4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7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7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2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74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 nodeType="clickPar">
                      <p:stCondLst>
                        <p:cond delay="0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2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3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74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17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8" dur="500"/>
                                        <p:tgtEl>
                                          <p:spTgt spid="174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34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74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74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174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42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74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 nodeType="clickPar">
                      <p:stCondLst>
                        <p:cond delay="0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0" dur="500"/>
                                        <p:tgtEl>
                                          <p:spTgt spid="174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43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74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6" dur="500"/>
                                        <p:tgtEl>
                                          <p:spTgt spid="174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6" dur="500"/>
                                        <p:tgtEl>
                                          <p:spTgt spid="174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444"/>
                  </p:tgtEl>
                </p:cond>
              </p:nextCondLst>
            </p:seq>
          </p:childTnLst>
        </p:cTn>
      </p:par>
    </p:tnLst>
    <p:bldLst>
      <p:bldP spid="17417" grpId="0"/>
      <p:bldP spid="17419" grpId="0"/>
      <p:bldP spid="17421" grpId="0"/>
      <p:bldP spid="17423" grpId="0"/>
      <p:bldP spid="17426" grpId="0"/>
      <p:bldP spid="17428" grpId="0"/>
      <p:bldP spid="17432" grpId="0" animBg="1"/>
      <p:bldP spid="17433" grpId="0" animBg="1"/>
      <p:bldP spid="17434" grpId="0" animBg="1"/>
      <p:bldP spid="17442" grpId="0" animBg="1"/>
      <p:bldP spid="17443" grpId="0" animBg="1"/>
      <p:bldP spid="174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676400"/>
            <a:ext cx="86868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 i="1" u="sng">
                <a:latin typeface="Times New Roman" pitchFamily="18" charset="0"/>
                <a:cs typeface="Times New Roman" pitchFamily="18" charset="0"/>
              </a:rPr>
              <a:t> Dặn dò: </a:t>
            </a:r>
          </a:p>
          <a:p>
            <a:pPr algn="just"/>
            <a:r>
              <a:rPr lang="en-US" sz="4000" i="1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* Về nhà các em học thuộc bảng chia 6 làm bài trong vở bài tập</a:t>
            </a:r>
          </a:p>
          <a:p>
            <a:r>
              <a:rPr lang="en-US" sz="4000" i="1">
                <a:solidFill>
                  <a:srgbClr val="2714B4"/>
                </a:solidFill>
                <a:latin typeface="Times New Roman" pitchFamily="18" charset="0"/>
                <a:cs typeface="Times New Roman" pitchFamily="18" charset="0"/>
              </a:rPr>
              <a:t>* Chuẩn bị bài: Luyện tập trang 25.</a:t>
            </a:r>
          </a:p>
        </p:txBody>
      </p:sp>
    </p:spTree>
  </p:cSld>
  <p:clrMapOvr>
    <a:masterClrMapping/>
  </p:clrMapOvr>
  <p:transition spd="med">
    <p:pull dir="rd"/>
    <p:sndAc>
      <p:stSnd>
        <p:snd r:embed="rId3" name="laser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9" name="WordArt 59"/>
          <p:cNvSpPr>
            <a:spLocks noChangeArrowheads="1" noChangeShapeType="1" noTextEdit="1"/>
          </p:cNvSpPr>
          <p:nvPr/>
        </p:nvSpPr>
        <p:spPr bwMode="auto">
          <a:xfrm>
            <a:off x="1905000" y="3276600"/>
            <a:ext cx="5029200" cy="20574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8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54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sp>
        <p:nvSpPr>
          <p:cNvPr id="20540" name="WordArt 60"/>
          <p:cNvSpPr>
            <a:spLocks noChangeArrowheads="1" noChangeShapeType="1" noTextEdit="1"/>
          </p:cNvSpPr>
          <p:nvPr/>
        </p:nvSpPr>
        <p:spPr bwMode="auto">
          <a:xfrm>
            <a:off x="685800" y="1143000"/>
            <a:ext cx="7772400" cy="18288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4000" b="1" i="1" kern="1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các thầy cô cùng các em sức khỏe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9" grpId="0" animBg="1"/>
      <p:bldP spid="205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8"/>
          <p:cNvSpPr txBox="1">
            <a:spLocks noChangeArrowheads="1"/>
          </p:cNvSpPr>
          <p:nvPr/>
        </p:nvSpPr>
        <p:spPr bwMode="auto">
          <a:xfrm>
            <a:off x="685800" y="41290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822325" y="4205288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  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143000" y="4205288"/>
            <a:ext cx="1263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 18 x 5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4327525" y="4170363"/>
            <a:ext cx="180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 64  x  3</a:t>
            </a:r>
          </a:p>
        </p:txBody>
      </p:sp>
      <p:sp>
        <p:nvSpPr>
          <p:cNvPr id="3078" name="Text Box 18"/>
          <p:cNvSpPr txBox="1">
            <a:spLocks noChangeArrowheads="1"/>
          </p:cNvSpPr>
          <p:nvPr/>
        </p:nvSpPr>
        <p:spPr bwMode="auto">
          <a:xfrm>
            <a:off x="4878388" y="4114800"/>
            <a:ext cx="2825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079" name="Text Box 20"/>
          <p:cNvSpPr txBox="1">
            <a:spLocks noChangeArrowheads="1"/>
          </p:cNvSpPr>
          <p:nvPr/>
        </p:nvSpPr>
        <p:spPr bwMode="auto">
          <a:xfrm>
            <a:off x="6305550" y="4129088"/>
            <a:ext cx="282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3300"/>
                </a:solidFill>
              </a:rPr>
              <a:t> </a:t>
            </a:r>
          </a:p>
        </p:txBody>
      </p:sp>
      <p:sp>
        <p:nvSpPr>
          <p:cNvPr id="3081" name="Text Box 5"/>
          <p:cNvSpPr txBox="1">
            <a:spLocks noChangeArrowheads="1"/>
          </p:cNvSpPr>
          <p:nvPr/>
        </p:nvSpPr>
        <p:spPr bwMode="auto">
          <a:xfrm>
            <a:off x="3378200" y="914400"/>
            <a:ext cx="2759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 u="sng">
                <a:latin typeface="VNI-Times" pitchFamily="2" charset="0"/>
              </a:rPr>
              <a:t>Moân</a:t>
            </a:r>
            <a:r>
              <a:rPr lang="en-US" sz="3600" b="1" i="1">
                <a:latin typeface="VNI-Times" pitchFamily="2" charset="0"/>
              </a:rPr>
              <a:t>: Toaùn</a:t>
            </a:r>
            <a:r>
              <a:rPr lang="en-US" sz="3600" b="1" i="1">
                <a:latin typeface="Allegie" pitchFamily="2" charset="0"/>
              </a:rPr>
              <a:t>  </a:t>
            </a:r>
          </a:p>
        </p:txBody>
      </p:sp>
      <p:sp>
        <p:nvSpPr>
          <p:cNvPr id="3082" name="Text Box 6"/>
          <p:cNvSpPr txBox="1">
            <a:spLocks noChangeArrowheads="1"/>
          </p:cNvSpPr>
          <p:nvPr/>
        </p:nvSpPr>
        <p:spPr bwMode="auto">
          <a:xfrm>
            <a:off x="2774950" y="1560513"/>
            <a:ext cx="20748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>
                <a:latin typeface="Allegie" pitchFamily="2" charset="0"/>
              </a:rPr>
              <a:t>     </a:t>
            </a:r>
            <a:r>
              <a:rPr lang="en-US" sz="3600" b="1" i="1" u="sng">
                <a:latin typeface="VNI-Times" pitchFamily="2" charset="0"/>
              </a:rPr>
              <a:t>Baøi:</a:t>
            </a:r>
            <a:r>
              <a:rPr lang="en-US" sz="3600" b="1" i="1">
                <a:latin typeface="Allegie" pitchFamily="2" charset="0"/>
              </a:rPr>
              <a:t>  </a:t>
            </a:r>
          </a:p>
        </p:txBody>
      </p:sp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52400" y="2012950"/>
            <a:ext cx="35861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b="1" i="1" u="sng">
                <a:solidFill>
                  <a:srgbClr val="C00000"/>
                </a:solidFill>
                <a:latin typeface="VNI-Times" pitchFamily="2" charset="0"/>
              </a:rPr>
              <a:t>Kiểm tra baøi cũ</a:t>
            </a:r>
            <a:r>
              <a:rPr lang="en-US" sz="3600" b="1" i="1">
                <a:solidFill>
                  <a:srgbClr val="C00000"/>
                </a:solidFill>
                <a:latin typeface="VNI-Times" pitchFamily="2" charset="0"/>
              </a:rPr>
              <a:t>:</a:t>
            </a:r>
            <a:r>
              <a:rPr lang="en-US" sz="3600" b="1" i="1">
                <a:solidFill>
                  <a:srgbClr val="C00000"/>
                </a:solidFill>
                <a:latin typeface="Allegie" pitchFamily="2" charset="0"/>
              </a:rPr>
              <a:t> 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457200" y="3519488"/>
            <a:ext cx="4572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600" b="1" i="1">
                <a:latin typeface="VNI-Times" pitchFamily="2" charset="0"/>
              </a:rPr>
              <a:t>Ñaët tính roài tính</a:t>
            </a:r>
            <a:r>
              <a:rPr lang="en-US" sz="3600" b="1" i="1">
                <a:latin typeface="Allegie" pitchFamily="2" charset="0"/>
              </a:rPr>
              <a:t> 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2659063"/>
            <a:ext cx="46958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>
                <a:latin typeface="Times New Roman" pitchFamily="18" charset="0"/>
                <a:cs typeface="Times New Roman" pitchFamily="18" charset="0"/>
              </a:rPr>
              <a:t>- Gọi HS đọc bảng nhân 6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176338" y="4953000"/>
            <a:ext cx="1074737" cy="1477963"/>
            <a:chOff x="869950" y="4953000"/>
            <a:chExt cx="1075531" cy="1477327"/>
          </a:xfrm>
        </p:grpSpPr>
        <p:sp>
          <p:nvSpPr>
            <p:cNvPr id="3092" name="Text Box 11"/>
            <p:cNvSpPr txBox="1">
              <a:spLocks noChangeArrowheads="1"/>
            </p:cNvSpPr>
            <p:nvPr/>
          </p:nvSpPr>
          <p:spPr bwMode="auto">
            <a:xfrm>
              <a:off x="1142999" y="4953000"/>
              <a:ext cx="784189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 18 </a:t>
              </a:r>
            </a:p>
            <a:p>
              <a:r>
                <a:rPr lang="en-US" sz="2800"/>
                <a:t>   5</a:t>
              </a:r>
            </a:p>
          </p:txBody>
        </p:sp>
        <p:sp>
          <p:nvSpPr>
            <p:cNvPr id="3093" name="Text Box 11"/>
            <p:cNvSpPr txBox="1">
              <a:spLocks noChangeArrowheads="1"/>
            </p:cNvSpPr>
            <p:nvPr/>
          </p:nvSpPr>
          <p:spPr bwMode="auto">
            <a:xfrm>
              <a:off x="1066800" y="520372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869950" y="5867007"/>
              <a:ext cx="107553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5" name="Text Box 11"/>
            <p:cNvSpPr txBox="1">
              <a:spLocks noChangeArrowheads="1"/>
            </p:cNvSpPr>
            <p:nvPr/>
          </p:nvSpPr>
          <p:spPr bwMode="auto">
            <a:xfrm>
              <a:off x="1143000" y="5907107"/>
              <a:ext cx="684803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 90</a:t>
              </a:r>
            </a:p>
          </p:txBody>
        </p:sp>
      </p:grp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4481513" y="4987925"/>
            <a:ext cx="1076325" cy="1477963"/>
            <a:chOff x="869950" y="4953000"/>
            <a:chExt cx="1075531" cy="1477327"/>
          </a:xfrm>
        </p:grpSpPr>
        <p:sp>
          <p:nvSpPr>
            <p:cNvPr id="3088" name="Text Box 11"/>
            <p:cNvSpPr txBox="1">
              <a:spLocks noChangeArrowheads="1"/>
            </p:cNvSpPr>
            <p:nvPr/>
          </p:nvSpPr>
          <p:spPr bwMode="auto">
            <a:xfrm>
              <a:off x="1142999" y="4953000"/>
              <a:ext cx="784189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 64 </a:t>
              </a:r>
            </a:p>
            <a:p>
              <a:r>
                <a:rPr lang="en-US" sz="2800"/>
                <a:t>   3</a:t>
              </a:r>
            </a:p>
          </p:txBody>
        </p:sp>
        <p:sp>
          <p:nvSpPr>
            <p:cNvPr id="3089" name="Text Box 11"/>
            <p:cNvSpPr txBox="1">
              <a:spLocks noChangeArrowheads="1"/>
            </p:cNvSpPr>
            <p:nvPr/>
          </p:nvSpPr>
          <p:spPr bwMode="auto">
            <a:xfrm>
              <a:off x="1066800" y="5203724"/>
              <a:ext cx="36420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/>
                <a:t>x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869950" y="5867007"/>
              <a:ext cx="107553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91" name="Text Box 11"/>
            <p:cNvSpPr txBox="1">
              <a:spLocks noChangeArrowheads="1"/>
            </p:cNvSpPr>
            <p:nvPr/>
          </p:nvSpPr>
          <p:spPr bwMode="auto">
            <a:xfrm>
              <a:off x="960042" y="5907107"/>
              <a:ext cx="96875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/>
                <a:t> 192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3" grpId="0"/>
      <p:bldP spid="3085" grpId="0"/>
      <p:bldP spid="3" grpId="0"/>
      <p:bldP spid="6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ChangeArrowheads="1"/>
          </p:cNvSpPr>
          <p:nvPr/>
        </p:nvSpPr>
        <p:spPr bwMode="auto">
          <a:xfrm>
            <a:off x="0" y="1676400"/>
            <a:ext cx="9144000" cy="5334000"/>
          </a:xfrm>
          <a:prstGeom prst="rect">
            <a:avLst/>
          </a:prstGeom>
          <a:solidFill>
            <a:schemeClr val="accent1">
              <a:alpha val="7097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990600" y="1828800"/>
            <a:ext cx="762000" cy="914400"/>
            <a:chOff x="432" y="1152"/>
            <a:chExt cx="480" cy="576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4" name="Oval 11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12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Oval 13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11" name="AutoShape 15"/>
          <p:cNvSpPr>
            <a:spLocks/>
          </p:cNvSpPr>
          <p:nvPr/>
        </p:nvSpPr>
        <p:spPr bwMode="auto">
          <a:xfrm>
            <a:off x="2895600" y="1828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3498850" y="1676400"/>
            <a:ext cx="1377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1 = 6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3517900" y="2057400"/>
            <a:ext cx="1309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: 6 = 1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200" y="3200400"/>
            <a:ext cx="762000" cy="914400"/>
            <a:chOff x="432" y="1152"/>
            <a:chExt cx="480" cy="576"/>
          </a:xfrm>
        </p:grpSpPr>
        <p:sp>
          <p:nvSpPr>
            <p:cNvPr id="14" name="Rectangle 20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21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22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23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24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25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26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1447800" y="3200400"/>
            <a:ext cx="762000" cy="914400"/>
            <a:chOff x="432" y="1152"/>
            <a:chExt cx="480" cy="576"/>
          </a:xfrm>
        </p:grpSpPr>
        <p:sp>
          <p:nvSpPr>
            <p:cNvPr id="21" name="Rectangle 28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7" name="Oval 29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Oval 30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31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32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33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2" name="Oval 34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1066800" y="5181600"/>
            <a:ext cx="762000" cy="914400"/>
            <a:chOff x="432" y="1152"/>
            <a:chExt cx="480" cy="576"/>
          </a:xfrm>
        </p:grpSpPr>
        <p:sp>
          <p:nvSpPr>
            <p:cNvPr id="4149" name="Rectangle 36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Oval 37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Oval 38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2" name="Oval 39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Oval 40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4" name="Oval 41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42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43"/>
          <p:cNvGrpSpPr>
            <a:grpSpLocks/>
          </p:cNvGrpSpPr>
          <p:nvPr/>
        </p:nvGrpSpPr>
        <p:grpSpPr bwMode="auto">
          <a:xfrm>
            <a:off x="1981200" y="5181600"/>
            <a:ext cx="762000" cy="914400"/>
            <a:chOff x="432" y="1152"/>
            <a:chExt cx="480" cy="576"/>
          </a:xfrm>
        </p:grpSpPr>
        <p:sp>
          <p:nvSpPr>
            <p:cNvPr id="4142" name="Rectangle 44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3" name="Oval 45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4" name="Oval 46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Oval 47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6" name="Oval 48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7" name="Oval 49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8" name="Oval 50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1"/>
          <p:cNvGrpSpPr>
            <a:grpSpLocks/>
          </p:cNvGrpSpPr>
          <p:nvPr/>
        </p:nvGrpSpPr>
        <p:grpSpPr bwMode="auto">
          <a:xfrm>
            <a:off x="152400" y="5181600"/>
            <a:ext cx="762000" cy="914400"/>
            <a:chOff x="432" y="1152"/>
            <a:chExt cx="480" cy="576"/>
          </a:xfrm>
        </p:grpSpPr>
        <p:sp>
          <p:nvSpPr>
            <p:cNvPr id="4135" name="Rectangle 52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6" name="Oval 53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7" name="Oval 54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8" name="Oval 55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Oval 56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0" name="Oval 57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1" name="Oval 58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55" name="AutoShape 59"/>
          <p:cNvSpPr>
            <a:spLocks/>
          </p:cNvSpPr>
          <p:nvPr/>
        </p:nvSpPr>
        <p:spPr bwMode="auto">
          <a:xfrm>
            <a:off x="2895600" y="3276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6" name="AutoShape 60"/>
          <p:cNvSpPr>
            <a:spLocks/>
          </p:cNvSpPr>
          <p:nvPr/>
        </p:nvSpPr>
        <p:spPr bwMode="auto">
          <a:xfrm>
            <a:off x="2895600" y="5181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Text Box 62"/>
          <p:cNvSpPr txBox="1">
            <a:spLocks noChangeArrowheads="1"/>
          </p:cNvSpPr>
          <p:nvPr/>
        </p:nvSpPr>
        <p:spPr bwMode="auto">
          <a:xfrm>
            <a:off x="3505200" y="3200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2 = 12</a:t>
            </a:r>
          </a:p>
        </p:txBody>
      </p:sp>
      <p:sp>
        <p:nvSpPr>
          <p:cNvPr id="4159" name="Text Box 63"/>
          <p:cNvSpPr txBox="1">
            <a:spLocks noChangeArrowheads="1"/>
          </p:cNvSpPr>
          <p:nvPr/>
        </p:nvSpPr>
        <p:spPr bwMode="auto">
          <a:xfrm>
            <a:off x="3524250" y="3581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: 6 = 2</a:t>
            </a:r>
          </a:p>
        </p:txBody>
      </p:sp>
      <p:sp>
        <p:nvSpPr>
          <p:cNvPr id="4160" name="Text Box 64"/>
          <p:cNvSpPr txBox="1">
            <a:spLocks noChangeArrowheads="1"/>
          </p:cNvSpPr>
          <p:nvPr/>
        </p:nvSpPr>
        <p:spPr bwMode="auto">
          <a:xfrm>
            <a:off x="3575050" y="5105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3 = 18</a:t>
            </a:r>
          </a:p>
        </p:txBody>
      </p:sp>
      <p:sp>
        <p:nvSpPr>
          <p:cNvPr id="4161" name="Text Box 65"/>
          <p:cNvSpPr txBox="1">
            <a:spLocks noChangeArrowheads="1"/>
          </p:cNvSpPr>
          <p:nvPr/>
        </p:nvSpPr>
        <p:spPr bwMode="auto">
          <a:xfrm>
            <a:off x="3594100" y="5486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: 6 = 3</a:t>
            </a:r>
          </a:p>
        </p:txBody>
      </p:sp>
      <p:sp>
        <p:nvSpPr>
          <p:cNvPr id="27" name="Line 66"/>
          <p:cNvSpPr>
            <a:spLocks noChangeShapeType="1"/>
          </p:cNvSpPr>
          <p:nvPr/>
        </p:nvSpPr>
        <p:spPr bwMode="auto">
          <a:xfrm>
            <a:off x="6276975" y="16764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63" name="Text Box 67"/>
          <p:cNvSpPr txBox="1">
            <a:spLocks noChangeArrowheads="1"/>
          </p:cNvSpPr>
          <p:nvPr/>
        </p:nvSpPr>
        <p:spPr bwMode="auto">
          <a:xfrm>
            <a:off x="6453188" y="1676400"/>
            <a:ext cx="1646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 6  =  </a:t>
            </a:r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4164" name="Text Box 68"/>
          <p:cNvSpPr txBox="1">
            <a:spLocks noChangeArrowheads="1"/>
          </p:cNvSpPr>
          <p:nvPr/>
        </p:nvSpPr>
        <p:spPr bwMode="auto">
          <a:xfrm>
            <a:off x="6296025" y="2057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 </a:t>
            </a:r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4165" name="Text Box 69"/>
          <p:cNvSpPr txBox="1">
            <a:spLocks noChangeArrowheads="1"/>
          </p:cNvSpPr>
          <p:nvPr/>
        </p:nvSpPr>
        <p:spPr bwMode="auto">
          <a:xfrm>
            <a:off x="6286500" y="243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 :  6  =  </a:t>
            </a:r>
            <a:r>
              <a:rPr lang="en-US" sz="24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324600" y="28575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4167" name="Text Box 71"/>
          <p:cNvSpPr txBox="1">
            <a:spLocks noChangeArrowheads="1"/>
          </p:cNvSpPr>
          <p:nvPr/>
        </p:nvSpPr>
        <p:spPr bwMode="auto">
          <a:xfrm>
            <a:off x="6343650" y="3248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4168" name="Text Box 72"/>
          <p:cNvSpPr txBox="1">
            <a:spLocks noChangeArrowheads="1"/>
          </p:cNvSpPr>
          <p:nvPr/>
        </p:nvSpPr>
        <p:spPr bwMode="auto">
          <a:xfrm>
            <a:off x="6362700" y="366712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36  :  6  =</a:t>
            </a:r>
          </a:p>
        </p:txBody>
      </p:sp>
      <p:sp>
        <p:nvSpPr>
          <p:cNvPr id="4169" name="Text Box 73"/>
          <p:cNvSpPr txBox="1">
            <a:spLocks noChangeArrowheads="1"/>
          </p:cNvSpPr>
          <p:nvPr/>
        </p:nvSpPr>
        <p:spPr bwMode="auto">
          <a:xfrm>
            <a:off x="6334125" y="410527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42  :  6  =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6315075" y="45148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48  :  6  = </a:t>
            </a:r>
          </a:p>
        </p:txBody>
      </p:sp>
      <p:sp>
        <p:nvSpPr>
          <p:cNvPr id="4171" name="Text Box 75"/>
          <p:cNvSpPr txBox="1">
            <a:spLocks noChangeArrowheads="1"/>
          </p:cNvSpPr>
          <p:nvPr/>
        </p:nvSpPr>
        <p:spPr bwMode="auto">
          <a:xfrm>
            <a:off x="6324600" y="53816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60  :  6  = </a:t>
            </a:r>
          </a:p>
        </p:txBody>
      </p:sp>
      <p:sp>
        <p:nvSpPr>
          <p:cNvPr id="4172" name="Text Box 76"/>
          <p:cNvSpPr txBox="1">
            <a:spLocks noChangeArrowheads="1"/>
          </p:cNvSpPr>
          <p:nvPr/>
        </p:nvSpPr>
        <p:spPr bwMode="auto">
          <a:xfrm>
            <a:off x="6324600" y="49625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54  :  6  = </a:t>
            </a:r>
          </a:p>
        </p:txBody>
      </p:sp>
      <p:sp>
        <p:nvSpPr>
          <p:cNvPr id="4173" name="Text Box 77"/>
          <p:cNvSpPr txBox="1">
            <a:spLocks noChangeArrowheads="1"/>
          </p:cNvSpPr>
          <p:nvPr/>
        </p:nvSpPr>
        <p:spPr bwMode="auto">
          <a:xfrm>
            <a:off x="7742238" y="28575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4175" name="Text Box 79"/>
          <p:cNvSpPr txBox="1">
            <a:spLocks noChangeArrowheads="1"/>
          </p:cNvSpPr>
          <p:nvPr/>
        </p:nvSpPr>
        <p:spPr bwMode="auto">
          <a:xfrm>
            <a:off x="7772400" y="31908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4176" name="Text Box 80"/>
          <p:cNvSpPr txBox="1">
            <a:spLocks noChangeArrowheads="1"/>
          </p:cNvSpPr>
          <p:nvPr/>
        </p:nvSpPr>
        <p:spPr bwMode="auto">
          <a:xfrm>
            <a:off x="7770813" y="36385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4177" name="Text Box 81"/>
          <p:cNvSpPr txBox="1">
            <a:spLocks noChangeArrowheads="1"/>
          </p:cNvSpPr>
          <p:nvPr/>
        </p:nvSpPr>
        <p:spPr bwMode="auto">
          <a:xfrm>
            <a:off x="7800975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4178" name="Text Box 82"/>
          <p:cNvSpPr txBox="1">
            <a:spLocks noChangeArrowheads="1"/>
          </p:cNvSpPr>
          <p:nvPr/>
        </p:nvSpPr>
        <p:spPr bwMode="auto">
          <a:xfrm>
            <a:off x="7791450" y="4057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4180" name="Text Box 84"/>
          <p:cNvSpPr txBox="1">
            <a:spLocks noChangeArrowheads="1"/>
          </p:cNvSpPr>
          <p:nvPr/>
        </p:nvSpPr>
        <p:spPr bwMode="auto">
          <a:xfrm>
            <a:off x="7799388" y="49244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4181" name="Text Box 85"/>
          <p:cNvSpPr txBox="1">
            <a:spLocks noChangeArrowheads="1"/>
          </p:cNvSpPr>
          <p:nvPr/>
        </p:nvSpPr>
        <p:spPr bwMode="auto">
          <a:xfrm>
            <a:off x="7658100" y="535305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4134" name="TextBox 84"/>
          <p:cNvSpPr txBox="1">
            <a:spLocks noChangeArrowheads="1"/>
          </p:cNvSpPr>
          <p:nvPr/>
        </p:nvSpPr>
        <p:spPr bwMode="auto">
          <a:xfrm>
            <a:off x="2118081" y="847274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 nodeType="clickPar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1" dur="500"/>
                                        <p:tgtEl>
                                          <p:spTgt spid="4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 nodeType="clickPar">
                      <p:stCondLst>
                        <p:cond delay="indefinite"/>
                      </p:stCondLst>
                      <p:childTnLst>
                        <p:par>
                          <p:cTn id="1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6" dur="500"/>
                                        <p:tgtEl>
                                          <p:spTgt spid="4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 animBg="1"/>
      <p:bldP spid="4113" grpId="0"/>
      <p:bldP spid="4114" grpId="0"/>
      <p:bldP spid="4155" grpId="0" animBg="1"/>
      <p:bldP spid="4156" grpId="0" animBg="1"/>
      <p:bldP spid="4158" grpId="0"/>
      <p:bldP spid="4159" grpId="0"/>
      <p:bldP spid="4160" grpId="0"/>
      <p:bldP spid="4161" grpId="0"/>
      <p:bldP spid="4163" grpId="0"/>
      <p:bldP spid="4164" grpId="0"/>
      <p:bldP spid="4165" grpId="0"/>
      <p:bldP spid="4166" grpId="0"/>
      <p:bldP spid="4167" grpId="0"/>
      <p:bldP spid="4168" grpId="0"/>
      <p:bldP spid="4169" grpId="0"/>
      <p:bldP spid="4170" grpId="0"/>
      <p:bldP spid="4171" grpId="0"/>
      <p:bldP spid="4172" grpId="0"/>
      <p:bldP spid="4173" grpId="0"/>
      <p:bldP spid="4175" grpId="0"/>
      <p:bldP spid="4176" grpId="0"/>
      <p:bldP spid="4177" grpId="0"/>
      <p:bldP spid="4178" grpId="0"/>
      <p:bldP spid="4180" grpId="0"/>
      <p:bldP spid="41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5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solidFill>
            <a:schemeClr val="accent1">
              <a:alpha val="7097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5123" name="Group 86"/>
          <p:cNvGrpSpPr>
            <a:grpSpLocks/>
          </p:cNvGrpSpPr>
          <p:nvPr/>
        </p:nvGrpSpPr>
        <p:grpSpPr bwMode="auto">
          <a:xfrm>
            <a:off x="990600" y="1828800"/>
            <a:ext cx="762000" cy="914400"/>
            <a:chOff x="432" y="1152"/>
            <a:chExt cx="480" cy="576"/>
          </a:xfrm>
        </p:grpSpPr>
        <p:sp>
          <p:nvSpPr>
            <p:cNvPr id="5199" name="Rectangle 87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0" name="Oval 88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1" name="Oval 89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2" name="Oval 90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3" name="Oval 91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4" name="Oval 92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05" name="Oval 93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4" name="AutoShape 94"/>
          <p:cNvSpPr>
            <a:spLocks/>
          </p:cNvSpPr>
          <p:nvPr/>
        </p:nvSpPr>
        <p:spPr bwMode="auto">
          <a:xfrm>
            <a:off x="2895600" y="1828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95"/>
          <p:cNvSpPr txBox="1">
            <a:spLocks noChangeArrowheads="1"/>
          </p:cNvSpPr>
          <p:nvPr/>
        </p:nvSpPr>
        <p:spPr bwMode="auto">
          <a:xfrm>
            <a:off x="3498850" y="1676400"/>
            <a:ext cx="1377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1 = 6</a:t>
            </a:r>
          </a:p>
        </p:txBody>
      </p:sp>
      <p:sp>
        <p:nvSpPr>
          <p:cNvPr id="5126" name="Text Box 96"/>
          <p:cNvSpPr txBox="1">
            <a:spLocks noChangeArrowheads="1"/>
          </p:cNvSpPr>
          <p:nvPr/>
        </p:nvSpPr>
        <p:spPr bwMode="auto">
          <a:xfrm>
            <a:off x="3517900" y="2057400"/>
            <a:ext cx="1309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: 6 = 1</a:t>
            </a:r>
          </a:p>
        </p:txBody>
      </p:sp>
      <p:grpSp>
        <p:nvGrpSpPr>
          <p:cNvPr id="5127" name="Group 97"/>
          <p:cNvGrpSpPr>
            <a:grpSpLocks/>
          </p:cNvGrpSpPr>
          <p:nvPr/>
        </p:nvGrpSpPr>
        <p:grpSpPr bwMode="auto">
          <a:xfrm>
            <a:off x="457200" y="3200400"/>
            <a:ext cx="762000" cy="914400"/>
            <a:chOff x="432" y="1152"/>
            <a:chExt cx="480" cy="576"/>
          </a:xfrm>
        </p:grpSpPr>
        <p:sp>
          <p:nvSpPr>
            <p:cNvPr id="5192" name="Rectangle 98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3" name="Oval 99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4" name="Oval 100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5" name="Oval 101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6" name="Oval 102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7" name="Oval 103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8" name="Oval 104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28" name="Group 105"/>
          <p:cNvGrpSpPr>
            <a:grpSpLocks/>
          </p:cNvGrpSpPr>
          <p:nvPr/>
        </p:nvGrpSpPr>
        <p:grpSpPr bwMode="auto">
          <a:xfrm>
            <a:off x="1447800" y="3200400"/>
            <a:ext cx="762000" cy="914400"/>
            <a:chOff x="432" y="1152"/>
            <a:chExt cx="480" cy="576"/>
          </a:xfrm>
        </p:grpSpPr>
        <p:sp>
          <p:nvSpPr>
            <p:cNvPr id="5185" name="Rectangle 106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6" name="Oval 107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7" name="Oval 108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8" name="Oval 109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9" name="Oval 110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0" name="Oval 111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91" name="Oval 112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29" name="Group 113"/>
          <p:cNvGrpSpPr>
            <a:grpSpLocks/>
          </p:cNvGrpSpPr>
          <p:nvPr/>
        </p:nvGrpSpPr>
        <p:grpSpPr bwMode="auto">
          <a:xfrm>
            <a:off x="1066800" y="5181600"/>
            <a:ext cx="762000" cy="914400"/>
            <a:chOff x="432" y="1152"/>
            <a:chExt cx="480" cy="576"/>
          </a:xfrm>
        </p:grpSpPr>
        <p:sp>
          <p:nvSpPr>
            <p:cNvPr id="5178" name="Rectangle 114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9" name="Oval 115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0" name="Oval 116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1" name="Oval 117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2" name="Oval 118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3" name="Oval 119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4" name="Oval 120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0" name="Group 121"/>
          <p:cNvGrpSpPr>
            <a:grpSpLocks/>
          </p:cNvGrpSpPr>
          <p:nvPr/>
        </p:nvGrpSpPr>
        <p:grpSpPr bwMode="auto">
          <a:xfrm>
            <a:off x="1981200" y="5181600"/>
            <a:ext cx="762000" cy="914400"/>
            <a:chOff x="432" y="1152"/>
            <a:chExt cx="480" cy="576"/>
          </a:xfrm>
        </p:grpSpPr>
        <p:sp>
          <p:nvSpPr>
            <p:cNvPr id="5171" name="Rectangle 122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2" name="Oval 123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3" name="Oval 124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4" name="Oval 125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5" name="Oval 126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6" name="Oval 127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7" name="Oval 128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31" name="Group 129"/>
          <p:cNvGrpSpPr>
            <a:grpSpLocks/>
          </p:cNvGrpSpPr>
          <p:nvPr/>
        </p:nvGrpSpPr>
        <p:grpSpPr bwMode="auto">
          <a:xfrm>
            <a:off x="152400" y="5181600"/>
            <a:ext cx="762000" cy="914400"/>
            <a:chOff x="432" y="1152"/>
            <a:chExt cx="480" cy="576"/>
          </a:xfrm>
        </p:grpSpPr>
        <p:sp>
          <p:nvSpPr>
            <p:cNvPr id="5164" name="Rectangle 130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5" name="Oval 131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6" name="Oval 132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7" name="Oval 133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8" name="Oval 134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69" name="Oval 135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70" name="Oval 136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32" name="AutoShape 137"/>
          <p:cNvSpPr>
            <a:spLocks/>
          </p:cNvSpPr>
          <p:nvPr/>
        </p:nvSpPr>
        <p:spPr bwMode="auto">
          <a:xfrm>
            <a:off x="2895600" y="3276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AutoShape 138"/>
          <p:cNvSpPr>
            <a:spLocks/>
          </p:cNvSpPr>
          <p:nvPr/>
        </p:nvSpPr>
        <p:spPr bwMode="auto">
          <a:xfrm>
            <a:off x="2895600" y="5181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Text Box 139"/>
          <p:cNvSpPr txBox="1">
            <a:spLocks noChangeArrowheads="1"/>
          </p:cNvSpPr>
          <p:nvPr/>
        </p:nvSpPr>
        <p:spPr bwMode="auto">
          <a:xfrm>
            <a:off x="3505200" y="3200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2 = 12</a:t>
            </a:r>
          </a:p>
        </p:txBody>
      </p:sp>
      <p:sp>
        <p:nvSpPr>
          <p:cNvPr id="5135" name="Text Box 140"/>
          <p:cNvSpPr txBox="1">
            <a:spLocks noChangeArrowheads="1"/>
          </p:cNvSpPr>
          <p:nvPr/>
        </p:nvSpPr>
        <p:spPr bwMode="auto">
          <a:xfrm>
            <a:off x="3524250" y="3581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: 6 = 2</a:t>
            </a:r>
          </a:p>
        </p:txBody>
      </p:sp>
      <p:sp>
        <p:nvSpPr>
          <p:cNvPr id="5136" name="Text Box 141"/>
          <p:cNvSpPr txBox="1">
            <a:spLocks noChangeArrowheads="1"/>
          </p:cNvSpPr>
          <p:nvPr/>
        </p:nvSpPr>
        <p:spPr bwMode="auto">
          <a:xfrm>
            <a:off x="3575050" y="5105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3 = 18</a:t>
            </a:r>
          </a:p>
        </p:txBody>
      </p:sp>
      <p:sp>
        <p:nvSpPr>
          <p:cNvPr id="5137" name="Text Box 142"/>
          <p:cNvSpPr txBox="1">
            <a:spLocks noChangeArrowheads="1"/>
          </p:cNvSpPr>
          <p:nvPr/>
        </p:nvSpPr>
        <p:spPr bwMode="auto">
          <a:xfrm>
            <a:off x="3594100" y="5486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: 6 = 3</a:t>
            </a:r>
          </a:p>
        </p:txBody>
      </p:sp>
      <p:sp>
        <p:nvSpPr>
          <p:cNvPr id="5138" name="Line 143"/>
          <p:cNvSpPr>
            <a:spLocks noChangeShapeType="1"/>
          </p:cNvSpPr>
          <p:nvPr/>
        </p:nvSpPr>
        <p:spPr bwMode="auto">
          <a:xfrm>
            <a:off x="6276975" y="1524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144"/>
          <p:cNvSpPr txBox="1">
            <a:spLocks noChangeArrowheads="1"/>
          </p:cNvSpPr>
          <p:nvPr/>
        </p:nvSpPr>
        <p:spPr bwMode="auto">
          <a:xfrm>
            <a:off x="6453188" y="1676400"/>
            <a:ext cx="1646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 6  =  </a:t>
            </a:r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5140" name="Text Box 145"/>
          <p:cNvSpPr txBox="1">
            <a:spLocks noChangeArrowheads="1"/>
          </p:cNvSpPr>
          <p:nvPr/>
        </p:nvSpPr>
        <p:spPr bwMode="auto">
          <a:xfrm>
            <a:off x="6296025" y="2057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 </a:t>
            </a:r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5141" name="Text Box 146"/>
          <p:cNvSpPr txBox="1">
            <a:spLocks noChangeArrowheads="1"/>
          </p:cNvSpPr>
          <p:nvPr/>
        </p:nvSpPr>
        <p:spPr bwMode="auto">
          <a:xfrm>
            <a:off x="6286500" y="243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 :  6  =  </a:t>
            </a:r>
            <a:r>
              <a:rPr lang="en-US" sz="24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5142" name="Text Box 147"/>
          <p:cNvSpPr txBox="1">
            <a:spLocks noChangeArrowheads="1"/>
          </p:cNvSpPr>
          <p:nvPr/>
        </p:nvSpPr>
        <p:spPr bwMode="auto">
          <a:xfrm>
            <a:off x="6324600" y="28575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5143" name="Text Box 148"/>
          <p:cNvSpPr txBox="1">
            <a:spLocks noChangeArrowheads="1"/>
          </p:cNvSpPr>
          <p:nvPr/>
        </p:nvSpPr>
        <p:spPr bwMode="auto">
          <a:xfrm>
            <a:off x="6343650" y="3248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5144" name="Text Box 149"/>
          <p:cNvSpPr txBox="1">
            <a:spLocks noChangeArrowheads="1"/>
          </p:cNvSpPr>
          <p:nvPr/>
        </p:nvSpPr>
        <p:spPr bwMode="auto">
          <a:xfrm>
            <a:off x="6362700" y="366712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36  :  6  =</a:t>
            </a:r>
          </a:p>
        </p:txBody>
      </p:sp>
      <p:sp>
        <p:nvSpPr>
          <p:cNvPr id="5145" name="Text Box 150"/>
          <p:cNvSpPr txBox="1">
            <a:spLocks noChangeArrowheads="1"/>
          </p:cNvSpPr>
          <p:nvPr/>
        </p:nvSpPr>
        <p:spPr bwMode="auto">
          <a:xfrm>
            <a:off x="6334125" y="410527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42  :  6  =</a:t>
            </a:r>
          </a:p>
        </p:txBody>
      </p:sp>
      <p:sp>
        <p:nvSpPr>
          <p:cNvPr id="5146" name="Text Box 151"/>
          <p:cNvSpPr txBox="1">
            <a:spLocks noChangeArrowheads="1"/>
          </p:cNvSpPr>
          <p:nvPr/>
        </p:nvSpPr>
        <p:spPr bwMode="auto">
          <a:xfrm>
            <a:off x="6315075" y="45148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48  :  6  = </a:t>
            </a:r>
          </a:p>
        </p:txBody>
      </p:sp>
      <p:sp>
        <p:nvSpPr>
          <p:cNvPr id="5147" name="Text Box 152"/>
          <p:cNvSpPr txBox="1">
            <a:spLocks noChangeArrowheads="1"/>
          </p:cNvSpPr>
          <p:nvPr/>
        </p:nvSpPr>
        <p:spPr bwMode="auto">
          <a:xfrm>
            <a:off x="6324600" y="53816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60  :  6  = </a:t>
            </a:r>
          </a:p>
        </p:txBody>
      </p:sp>
      <p:sp>
        <p:nvSpPr>
          <p:cNvPr id="5148" name="Text Box 153"/>
          <p:cNvSpPr txBox="1">
            <a:spLocks noChangeArrowheads="1"/>
          </p:cNvSpPr>
          <p:nvPr/>
        </p:nvSpPr>
        <p:spPr bwMode="auto">
          <a:xfrm>
            <a:off x="6324600" y="49625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54  :  6  = </a:t>
            </a:r>
          </a:p>
        </p:txBody>
      </p:sp>
      <p:sp>
        <p:nvSpPr>
          <p:cNvPr id="5149" name="Text Box 154"/>
          <p:cNvSpPr txBox="1">
            <a:spLocks noChangeArrowheads="1"/>
          </p:cNvSpPr>
          <p:nvPr/>
        </p:nvSpPr>
        <p:spPr bwMode="auto">
          <a:xfrm>
            <a:off x="7742238" y="28575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5150" name="Text Box 155"/>
          <p:cNvSpPr txBox="1">
            <a:spLocks noChangeArrowheads="1"/>
          </p:cNvSpPr>
          <p:nvPr/>
        </p:nvSpPr>
        <p:spPr bwMode="auto">
          <a:xfrm>
            <a:off x="7772400" y="31908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5151" name="Text Box 156"/>
          <p:cNvSpPr txBox="1">
            <a:spLocks noChangeArrowheads="1"/>
          </p:cNvSpPr>
          <p:nvPr/>
        </p:nvSpPr>
        <p:spPr bwMode="auto">
          <a:xfrm>
            <a:off x="7770813" y="36385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5152" name="Text Box 157"/>
          <p:cNvSpPr txBox="1">
            <a:spLocks noChangeArrowheads="1"/>
          </p:cNvSpPr>
          <p:nvPr/>
        </p:nvSpPr>
        <p:spPr bwMode="auto">
          <a:xfrm>
            <a:off x="7800975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5153" name="Text Box 158"/>
          <p:cNvSpPr txBox="1">
            <a:spLocks noChangeArrowheads="1"/>
          </p:cNvSpPr>
          <p:nvPr/>
        </p:nvSpPr>
        <p:spPr bwMode="auto">
          <a:xfrm>
            <a:off x="7791450" y="4057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5154" name="Text Box 159"/>
          <p:cNvSpPr txBox="1">
            <a:spLocks noChangeArrowheads="1"/>
          </p:cNvSpPr>
          <p:nvPr/>
        </p:nvSpPr>
        <p:spPr bwMode="auto">
          <a:xfrm>
            <a:off x="7799388" y="49244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5155" name="Text Box 160"/>
          <p:cNvSpPr txBox="1">
            <a:spLocks noChangeArrowheads="1"/>
          </p:cNvSpPr>
          <p:nvPr/>
        </p:nvSpPr>
        <p:spPr bwMode="auto">
          <a:xfrm>
            <a:off x="7658100" y="535305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pic>
        <p:nvPicPr>
          <p:cNvPr id="9377" name="Picture 161" descr="SUNFACE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33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78" name="Picture 162" descr="SUNFACE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4876800"/>
            <a:ext cx="4445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79" name="AutoShape 163"/>
          <p:cNvSpPr>
            <a:spLocks noChangeArrowheads="1"/>
          </p:cNvSpPr>
          <p:nvPr/>
        </p:nvSpPr>
        <p:spPr bwMode="auto">
          <a:xfrm>
            <a:off x="7772400" y="1752600"/>
            <a:ext cx="381000" cy="2667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80" name="AutoShape 164"/>
          <p:cNvSpPr>
            <a:spLocks noChangeArrowheads="1"/>
          </p:cNvSpPr>
          <p:nvPr/>
        </p:nvSpPr>
        <p:spPr bwMode="auto">
          <a:xfrm>
            <a:off x="7696200" y="3733800"/>
            <a:ext cx="508000" cy="31115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9381" name="Picture 165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2514600"/>
            <a:ext cx="374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63" name="TextBox 87"/>
          <p:cNvSpPr txBox="1">
            <a:spLocks noChangeArrowheads="1"/>
          </p:cNvSpPr>
          <p:nvPr/>
        </p:nvSpPr>
        <p:spPr bwMode="auto">
          <a:xfrm>
            <a:off x="2129194" y="832986"/>
            <a:ext cx="4755038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9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9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93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9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79" grpId="0" animBg="1"/>
      <p:bldP spid="938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4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solidFill>
            <a:schemeClr val="accent1">
              <a:alpha val="7097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6147" name="Group 85"/>
          <p:cNvGrpSpPr>
            <a:grpSpLocks/>
          </p:cNvGrpSpPr>
          <p:nvPr/>
        </p:nvGrpSpPr>
        <p:grpSpPr bwMode="auto">
          <a:xfrm>
            <a:off x="990600" y="1828800"/>
            <a:ext cx="762000" cy="914400"/>
            <a:chOff x="432" y="1152"/>
            <a:chExt cx="480" cy="576"/>
          </a:xfrm>
        </p:grpSpPr>
        <p:sp>
          <p:nvSpPr>
            <p:cNvPr id="6227" name="Rectangle 86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8" name="Oval 87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9" name="Oval 88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0" name="Oval 89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1" name="Oval 90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2" name="Oval 91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33" name="Oval 92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48" name="AutoShape 93"/>
          <p:cNvSpPr>
            <a:spLocks/>
          </p:cNvSpPr>
          <p:nvPr/>
        </p:nvSpPr>
        <p:spPr bwMode="auto">
          <a:xfrm>
            <a:off x="2895600" y="1828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94"/>
          <p:cNvSpPr txBox="1">
            <a:spLocks noChangeArrowheads="1"/>
          </p:cNvSpPr>
          <p:nvPr/>
        </p:nvSpPr>
        <p:spPr bwMode="auto">
          <a:xfrm>
            <a:off x="3498850" y="1676400"/>
            <a:ext cx="1377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1 = 6</a:t>
            </a:r>
          </a:p>
        </p:txBody>
      </p:sp>
      <p:sp>
        <p:nvSpPr>
          <p:cNvPr id="6150" name="Text Box 95"/>
          <p:cNvSpPr txBox="1">
            <a:spLocks noChangeArrowheads="1"/>
          </p:cNvSpPr>
          <p:nvPr/>
        </p:nvSpPr>
        <p:spPr bwMode="auto">
          <a:xfrm>
            <a:off x="3517900" y="2057400"/>
            <a:ext cx="1309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: 6 = 1</a:t>
            </a:r>
          </a:p>
        </p:txBody>
      </p:sp>
      <p:grpSp>
        <p:nvGrpSpPr>
          <p:cNvPr id="6151" name="Group 96"/>
          <p:cNvGrpSpPr>
            <a:grpSpLocks/>
          </p:cNvGrpSpPr>
          <p:nvPr/>
        </p:nvGrpSpPr>
        <p:grpSpPr bwMode="auto">
          <a:xfrm>
            <a:off x="457200" y="3200400"/>
            <a:ext cx="762000" cy="914400"/>
            <a:chOff x="432" y="1152"/>
            <a:chExt cx="480" cy="576"/>
          </a:xfrm>
        </p:grpSpPr>
        <p:sp>
          <p:nvSpPr>
            <p:cNvPr id="6220" name="Rectangle 97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1" name="Oval 98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2" name="Oval 99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3" name="Oval 100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4" name="Oval 101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5" name="Oval 102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26" name="Oval 103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2" name="Group 104"/>
          <p:cNvGrpSpPr>
            <a:grpSpLocks/>
          </p:cNvGrpSpPr>
          <p:nvPr/>
        </p:nvGrpSpPr>
        <p:grpSpPr bwMode="auto">
          <a:xfrm>
            <a:off x="1447800" y="3200400"/>
            <a:ext cx="762000" cy="914400"/>
            <a:chOff x="432" y="1152"/>
            <a:chExt cx="480" cy="576"/>
          </a:xfrm>
        </p:grpSpPr>
        <p:sp>
          <p:nvSpPr>
            <p:cNvPr id="6213" name="Rectangle 105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4" name="Oval 106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5" name="Oval 107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6" name="Oval 108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7" name="Oval 109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8" name="Oval 110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9" name="Oval 111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3" name="Group 112"/>
          <p:cNvGrpSpPr>
            <a:grpSpLocks/>
          </p:cNvGrpSpPr>
          <p:nvPr/>
        </p:nvGrpSpPr>
        <p:grpSpPr bwMode="auto">
          <a:xfrm>
            <a:off x="1066800" y="5181600"/>
            <a:ext cx="762000" cy="914400"/>
            <a:chOff x="432" y="1152"/>
            <a:chExt cx="480" cy="576"/>
          </a:xfrm>
        </p:grpSpPr>
        <p:sp>
          <p:nvSpPr>
            <p:cNvPr id="6206" name="Rectangle 113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7" name="Oval 114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8" name="Oval 115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9" name="Oval 116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0" name="Oval 117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1" name="Oval 118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12" name="Oval 119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4" name="Group 120"/>
          <p:cNvGrpSpPr>
            <a:grpSpLocks/>
          </p:cNvGrpSpPr>
          <p:nvPr/>
        </p:nvGrpSpPr>
        <p:grpSpPr bwMode="auto">
          <a:xfrm>
            <a:off x="1981200" y="5181600"/>
            <a:ext cx="762000" cy="914400"/>
            <a:chOff x="432" y="1152"/>
            <a:chExt cx="480" cy="576"/>
          </a:xfrm>
        </p:grpSpPr>
        <p:sp>
          <p:nvSpPr>
            <p:cNvPr id="6199" name="Rectangle 121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0" name="Oval 122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1" name="Oval 123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2" name="Oval 124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3" name="Oval 125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4" name="Oval 126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05" name="Oval 127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155" name="Group 128"/>
          <p:cNvGrpSpPr>
            <a:grpSpLocks/>
          </p:cNvGrpSpPr>
          <p:nvPr/>
        </p:nvGrpSpPr>
        <p:grpSpPr bwMode="auto">
          <a:xfrm>
            <a:off x="152400" y="5181600"/>
            <a:ext cx="762000" cy="914400"/>
            <a:chOff x="432" y="1152"/>
            <a:chExt cx="480" cy="576"/>
          </a:xfrm>
        </p:grpSpPr>
        <p:sp>
          <p:nvSpPr>
            <p:cNvPr id="6192" name="Rectangle 129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3" name="Oval 130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4" name="Oval 131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5" name="Oval 132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6" name="Oval 133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7" name="Oval 134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98" name="Oval 135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56" name="AutoShape 136"/>
          <p:cNvSpPr>
            <a:spLocks/>
          </p:cNvSpPr>
          <p:nvPr/>
        </p:nvSpPr>
        <p:spPr bwMode="auto">
          <a:xfrm>
            <a:off x="2895600" y="3276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7" name="AutoShape 137"/>
          <p:cNvSpPr>
            <a:spLocks/>
          </p:cNvSpPr>
          <p:nvPr/>
        </p:nvSpPr>
        <p:spPr bwMode="auto">
          <a:xfrm>
            <a:off x="2895600" y="5181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58" name="Text Box 138"/>
          <p:cNvSpPr txBox="1">
            <a:spLocks noChangeArrowheads="1"/>
          </p:cNvSpPr>
          <p:nvPr/>
        </p:nvSpPr>
        <p:spPr bwMode="auto">
          <a:xfrm>
            <a:off x="3505200" y="3200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2 = 12</a:t>
            </a:r>
          </a:p>
        </p:txBody>
      </p:sp>
      <p:sp>
        <p:nvSpPr>
          <p:cNvPr id="6159" name="Text Box 139"/>
          <p:cNvSpPr txBox="1">
            <a:spLocks noChangeArrowheads="1"/>
          </p:cNvSpPr>
          <p:nvPr/>
        </p:nvSpPr>
        <p:spPr bwMode="auto">
          <a:xfrm>
            <a:off x="3524250" y="3581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: 6 = 2</a:t>
            </a:r>
          </a:p>
        </p:txBody>
      </p:sp>
      <p:sp>
        <p:nvSpPr>
          <p:cNvPr id="6160" name="Text Box 140"/>
          <p:cNvSpPr txBox="1">
            <a:spLocks noChangeArrowheads="1"/>
          </p:cNvSpPr>
          <p:nvPr/>
        </p:nvSpPr>
        <p:spPr bwMode="auto">
          <a:xfrm>
            <a:off x="3575050" y="5105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3 = 18</a:t>
            </a:r>
          </a:p>
        </p:txBody>
      </p:sp>
      <p:sp>
        <p:nvSpPr>
          <p:cNvPr id="6161" name="Text Box 141"/>
          <p:cNvSpPr txBox="1">
            <a:spLocks noChangeArrowheads="1"/>
          </p:cNvSpPr>
          <p:nvPr/>
        </p:nvSpPr>
        <p:spPr bwMode="auto">
          <a:xfrm>
            <a:off x="3594100" y="5486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: 6 = 3</a:t>
            </a:r>
          </a:p>
        </p:txBody>
      </p:sp>
      <p:sp>
        <p:nvSpPr>
          <p:cNvPr id="6162" name="Line 142"/>
          <p:cNvSpPr>
            <a:spLocks noChangeShapeType="1"/>
          </p:cNvSpPr>
          <p:nvPr/>
        </p:nvSpPr>
        <p:spPr bwMode="auto">
          <a:xfrm>
            <a:off x="6276975" y="1524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63" name="Text Box 143"/>
          <p:cNvSpPr txBox="1">
            <a:spLocks noChangeArrowheads="1"/>
          </p:cNvSpPr>
          <p:nvPr/>
        </p:nvSpPr>
        <p:spPr bwMode="auto">
          <a:xfrm>
            <a:off x="6453188" y="1676400"/>
            <a:ext cx="1646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 6  =  </a:t>
            </a:r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6164" name="Text Box 144"/>
          <p:cNvSpPr txBox="1">
            <a:spLocks noChangeArrowheads="1"/>
          </p:cNvSpPr>
          <p:nvPr/>
        </p:nvSpPr>
        <p:spPr bwMode="auto">
          <a:xfrm>
            <a:off x="6296025" y="2057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 </a:t>
            </a:r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6165" name="Text Box 145"/>
          <p:cNvSpPr txBox="1">
            <a:spLocks noChangeArrowheads="1"/>
          </p:cNvSpPr>
          <p:nvPr/>
        </p:nvSpPr>
        <p:spPr bwMode="auto">
          <a:xfrm>
            <a:off x="6286500" y="243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 :  6  =  </a:t>
            </a:r>
            <a:r>
              <a:rPr lang="en-US" sz="24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6166" name="Text Box 146"/>
          <p:cNvSpPr txBox="1">
            <a:spLocks noChangeArrowheads="1"/>
          </p:cNvSpPr>
          <p:nvPr/>
        </p:nvSpPr>
        <p:spPr bwMode="auto">
          <a:xfrm>
            <a:off x="6324600" y="28575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6167" name="Text Box 147"/>
          <p:cNvSpPr txBox="1">
            <a:spLocks noChangeArrowheads="1"/>
          </p:cNvSpPr>
          <p:nvPr/>
        </p:nvSpPr>
        <p:spPr bwMode="auto">
          <a:xfrm>
            <a:off x="6343650" y="3248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6168" name="Text Box 148"/>
          <p:cNvSpPr txBox="1">
            <a:spLocks noChangeArrowheads="1"/>
          </p:cNvSpPr>
          <p:nvPr/>
        </p:nvSpPr>
        <p:spPr bwMode="auto">
          <a:xfrm>
            <a:off x="6362700" y="366712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36  :  6  =</a:t>
            </a:r>
          </a:p>
        </p:txBody>
      </p:sp>
      <p:sp>
        <p:nvSpPr>
          <p:cNvPr id="6169" name="Text Box 149"/>
          <p:cNvSpPr txBox="1">
            <a:spLocks noChangeArrowheads="1"/>
          </p:cNvSpPr>
          <p:nvPr/>
        </p:nvSpPr>
        <p:spPr bwMode="auto">
          <a:xfrm>
            <a:off x="6334125" y="410527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42  :  6  =</a:t>
            </a:r>
          </a:p>
        </p:txBody>
      </p:sp>
      <p:sp>
        <p:nvSpPr>
          <p:cNvPr id="6170" name="Text Box 150"/>
          <p:cNvSpPr txBox="1">
            <a:spLocks noChangeArrowheads="1"/>
          </p:cNvSpPr>
          <p:nvPr/>
        </p:nvSpPr>
        <p:spPr bwMode="auto">
          <a:xfrm>
            <a:off x="6315075" y="45148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48  :  6  = </a:t>
            </a:r>
          </a:p>
        </p:txBody>
      </p:sp>
      <p:sp>
        <p:nvSpPr>
          <p:cNvPr id="6171" name="Text Box 151"/>
          <p:cNvSpPr txBox="1">
            <a:spLocks noChangeArrowheads="1"/>
          </p:cNvSpPr>
          <p:nvPr/>
        </p:nvSpPr>
        <p:spPr bwMode="auto">
          <a:xfrm>
            <a:off x="6324600" y="53816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60  :  6  = </a:t>
            </a:r>
          </a:p>
        </p:txBody>
      </p:sp>
      <p:sp>
        <p:nvSpPr>
          <p:cNvPr id="6172" name="Text Box 152"/>
          <p:cNvSpPr txBox="1">
            <a:spLocks noChangeArrowheads="1"/>
          </p:cNvSpPr>
          <p:nvPr/>
        </p:nvSpPr>
        <p:spPr bwMode="auto">
          <a:xfrm>
            <a:off x="6324600" y="49625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54  :  6  = </a:t>
            </a:r>
          </a:p>
        </p:txBody>
      </p:sp>
      <p:sp>
        <p:nvSpPr>
          <p:cNvPr id="6173" name="Text Box 153"/>
          <p:cNvSpPr txBox="1">
            <a:spLocks noChangeArrowheads="1"/>
          </p:cNvSpPr>
          <p:nvPr/>
        </p:nvSpPr>
        <p:spPr bwMode="auto">
          <a:xfrm>
            <a:off x="7742238" y="28575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6174" name="Text Box 154"/>
          <p:cNvSpPr txBox="1">
            <a:spLocks noChangeArrowheads="1"/>
          </p:cNvSpPr>
          <p:nvPr/>
        </p:nvSpPr>
        <p:spPr bwMode="auto">
          <a:xfrm>
            <a:off x="7772400" y="31908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6175" name="Text Box 155"/>
          <p:cNvSpPr txBox="1">
            <a:spLocks noChangeArrowheads="1"/>
          </p:cNvSpPr>
          <p:nvPr/>
        </p:nvSpPr>
        <p:spPr bwMode="auto">
          <a:xfrm>
            <a:off x="7770813" y="36385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6176" name="Text Box 156"/>
          <p:cNvSpPr txBox="1">
            <a:spLocks noChangeArrowheads="1"/>
          </p:cNvSpPr>
          <p:nvPr/>
        </p:nvSpPr>
        <p:spPr bwMode="auto">
          <a:xfrm>
            <a:off x="7800975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6177" name="Text Box 157"/>
          <p:cNvSpPr txBox="1">
            <a:spLocks noChangeArrowheads="1"/>
          </p:cNvSpPr>
          <p:nvPr/>
        </p:nvSpPr>
        <p:spPr bwMode="auto">
          <a:xfrm>
            <a:off x="7791450" y="4057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6178" name="Text Box 158"/>
          <p:cNvSpPr txBox="1">
            <a:spLocks noChangeArrowheads="1"/>
          </p:cNvSpPr>
          <p:nvPr/>
        </p:nvSpPr>
        <p:spPr bwMode="auto">
          <a:xfrm>
            <a:off x="7799388" y="49244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6179" name="Text Box 159"/>
          <p:cNvSpPr txBox="1">
            <a:spLocks noChangeArrowheads="1"/>
          </p:cNvSpPr>
          <p:nvPr/>
        </p:nvSpPr>
        <p:spPr bwMode="auto">
          <a:xfrm>
            <a:off x="7658100" y="535305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pic>
        <p:nvPicPr>
          <p:cNvPr id="5280" name="Picture 160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9850" y="2105025"/>
            <a:ext cx="3810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81" name="Picture 161" descr="SUNFACE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5334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82" name="Picture 162" descr="SUNFAC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876800"/>
            <a:ext cx="4445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83" name="AutoShape 163"/>
          <p:cNvSpPr>
            <a:spLocks noChangeArrowheads="1"/>
          </p:cNvSpPr>
          <p:nvPr/>
        </p:nvSpPr>
        <p:spPr bwMode="auto">
          <a:xfrm>
            <a:off x="7772400" y="1752600"/>
            <a:ext cx="304800" cy="2667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84" name="AutoShape 164"/>
          <p:cNvSpPr>
            <a:spLocks noChangeArrowheads="1"/>
          </p:cNvSpPr>
          <p:nvPr/>
        </p:nvSpPr>
        <p:spPr bwMode="auto">
          <a:xfrm>
            <a:off x="7848600" y="3733800"/>
            <a:ext cx="304800" cy="31115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285" name="Picture 165" descr="APPL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72400" y="2457450"/>
            <a:ext cx="3746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86" name="Picture 166" descr="SUNFACE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424363"/>
            <a:ext cx="6096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87" name="AutoShape 167"/>
          <p:cNvSpPr>
            <a:spLocks noChangeArrowheads="1"/>
          </p:cNvSpPr>
          <p:nvPr/>
        </p:nvSpPr>
        <p:spPr bwMode="auto">
          <a:xfrm>
            <a:off x="6400800" y="4191000"/>
            <a:ext cx="457200" cy="31115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5288" name="Picture 168" descr="APPLE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2863850"/>
            <a:ext cx="4572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91" name="TextBox 91"/>
          <p:cNvSpPr txBox="1">
            <a:spLocks noChangeArrowheads="1"/>
          </p:cNvSpPr>
          <p:nvPr/>
        </p:nvSpPr>
        <p:spPr bwMode="auto">
          <a:xfrm>
            <a:off x="2118081" y="725036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2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52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52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1" dur="2000"/>
                                        <p:tgtEl>
                                          <p:spTgt spid="52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52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1" dur="2000"/>
                                        <p:tgtEl>
                                          <p:spTgt spid="52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52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5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6" dur="500"/>
                                        <p:tgtEl>
                                          <p:spTgt spid="52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83" grpId="0" animBg="1"/>
      <p:bldP spid="5284" grpId="0" animBg="1"/>
      <p:bldP spid="528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84"/>
          <p:cNvSpPr>
            <a:spLocks noChangeArrowheads="1"/>
          </p:cNvSpPr>
          <p:nvPr/>
        </p:nvSpPr>
        <p:spPr bwMode="auto">
          <a:xfrm>
            <a:off x="0" y="1524000"/>
            <a:ext cx="9144000" cy="5334000"/>
          </a:xfrm>
          <a:prstGeom prst="rect">
            <a:avLst/>
          </a:prstGeom>
          <a:solidFill>
            <a:schemeClr val="accent1">
              <a:alpha val="70979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7174" name="Group 85"/>
          <p:cNvGrpSpPr>
            <a:grpSpLocks/>
          </p:cNvGrpSpPr>
          <p:nvPr/>
        </p:nvGrpSpPr>
        <p:grpSpPr bwMode="auto">
          <a:xfrm>
            <a:off x="990600" y="1828800"/>
            <a:ext cx="762000" cy="914400"/>
            <a:chOff x="432" y="1152"/>
            <a:chExt cx="480" cy="576"/>
          </a:xfrm>
        </p:grpSpPr>
        <p:sp>
          <p:nvSpPr>
            <p:cNvPr id="7252" name="Rectangle 86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3" name="Oval 87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4" name="Oval 88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5" name="Oval 89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6" name="Oval 90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7" name="Oval 91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8" name="Oval 92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75" name="AutoShape 93"/>
          <p:cNvSpPr>
            <a:spLocks/>
          </p:cNvSpPr>
          <p:nvPr/>
        </p:nvSpPr>
        <p:spPr bwMode="auto">
          <a:xfrm>
            <a:off x="2895600" y="18288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Text Box 94"/>
          <p:cNvSpPr txBox="1">
            <a:spLocks noChangeArrowheads="1"/>
          </p:cNvSpPr>
          <p:nvPr/>
        </p:nvSpPr>
        <p:spPr bwMode="auto">
          <a:xfrm>
            <a:off x="3498850" y="1676400"/>
            <a:ext cx="1377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1 = 6</a:t>
            </a:r>
          </a:p>
        </p:txBody>
      </p:sp>
      <p:sp>
        <p:nvSpPr>
          <p:cNvPr id="7177" name="Text Box 95"/>
          <p:cNvSpPr txBox="1">
            <a:spLocks noChangeArrowheads="1"/>
          </p:cNvSpPr>
          <p:nvPr/>
        </p:nvSpPr>
        <p:spPr bwMode="auto">
          <a:xfrm>
            <a:off x="3517900" y="2057400"/>
            <a:ext cx="13096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: 6 = 1</a:t>
            </a:r>
          </a:p>
        </p:txBody>
      </p:sp>
      <p:grpSp>
        <p:nvGrpSpPr>
          <p:cNvPr id="7178" name="Group 96"/>
          <p:cNvGrpSpPr>
            <a:grpSpLocks/>
          </p:cNvGrpSpPr>
          <p:nvPr/>
        </p:nvGrpSpPr>
        <p:grpSpPr bwMode="auto">
          <a:xfrm>
            <a:off x="457200" y="3200400"/>
            <a:ext cx="762000" cy="914400"/>
            <a:chOff x="432" y="1152"/>
            <a:chExt cx="480" cy="576"/>
          </a:xfrm>
        </p:grpSpPr>
        <p:sp>
          <p:nvSpPr>
            <p:cNvPr id="7245" name="Rectangle 97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6" name="Oval 98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7" name="Oval 99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8" name="Oval 100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9" name="Oval 101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0" name="Oval 102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51" name="Oval 103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79" name="Group 104"/>
          <p:cNvGrpSpPr>
            <a:grpSpLocks/>
          </p:cNvGrpSpPr>
          <p:nvPr/>
        </p:nvGrpSpPr>
        <p:grpSpPr bwMode="auto">
          <a:xfrm>
            <a:off x="1447800" y="3200400"/>
            <a:ext cx="762000" cy="914400"/>
            <a:chOff x="432" y="1152"/>
            <a:chExt cx="480" cy="576"/>
          </a:xfrm>
        </p:grpSpPr>
        <p:sp>
          <p:nvSpPr>
            <p:cNvPr id="7238" name="Rectangle 105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9" name="Oval 106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0" name="Oval 107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1" name="Oval 108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2" name="Oval 109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3" name="Oval 110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4" name="Oval 111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80" name="Group 112"/>
          <p:cNvGrpSpPr>
            <a:grpSpLocks/>
          </p:cNvGrpSpPr>
          <p:nvPr/>
        </p:nvGrpSpPr>
        <p:grpSpPr bwMode="auto">
          <a:xfrm>
            <a:off x="1066800" y="5181600"/>
            <a:ext cx="762000" cy="914400"/>
            <a:chOff x="432" y="1152"/>
            <a:chExt cx="480" cy="576"/>
          </a:xfrm>
        </p:grpSpPr>
        <p:sp>
          <p:nvSpPr>
            <p:cNvPr id="7231" name="Rectangle 113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Oval 114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3" name="Oval 115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Oval 116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Oval 117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Oval 118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Oval 119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81" name="Group 120"/>
          <p:cNvGrpSpPr>
            <a:grpSpLocks/>
          </p:cNvGrpSpPr>
          <p:nvPr/>
        </p:nvGrpSpPr>
        <p:grpSpPr bwMode="auto">
          <a:xfrm>
            <a:off x="1981200" y="5181600"/>
            <a:ext cx="762000" cy="914400"/>
            <a:chOff x="432" y="1152"/>
            <a:chExt cx="480" cy="576"/>
          </a:xfrm>
        </p:grpSpPr>
        <p:sp>
          <p:nvSpPr>
            <p:cNvPr id="7224" name="Rectangle 121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5" name="Oval 122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6" name="Oval 123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7" name="Oval 124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125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126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0" name="Oval 127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182" name="Group 128"/>
          <p:cNvGrpSpPr>
            <a:grpSpLocks/>
          </p:cNvGrpSpPr>
          <p:nvPr/>
        </p:nvGrpSpPr>
        <p:grpSpPr bwMode="auto">
          <a:xfrm>
            <a:off x="152400" y="5181600"/>
            <a:ext cx="762000" cy="914400"/>
            <a:chOff x="432" y="1152"/>
            <a:chExt cx="480" cy="576"/>
          </a:xfrm>
        </p:grpSpPr>
        <p:sp>
          <p:nvSpPr>
            <p:cNvPr id="7217" name="Rectangle 129"/>
            <p:cNvSpPr>
              <a:spLocks noChangeArrowheads="1"/>
            </p:cNvSpPr>
            <p:nvPr/>
          </p:nvSpPr>
          <p:spPr bwMode="auto">
            <a:xfrm>
              <a:off x="432" y="1152"/>
              <a:ext cx="480" cy="57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33CC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Oval 130"/>
            <p:cNvSpPr>
              <a:spLocks noChangeArrowheads="1"/>
            </p:cNvSpPr>
            <p:nvPr/>
          </p:nvSpPr>
          <p:spPr bwMode="auto">
            <a:xfrm>
              <a:off x="492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9" name="Oval 131"/>
            <p:cNvSpPr>
              <a:spLocks noChangeArrowheads="1"/>
            </p:cNvSpPr>
            <p:nvPr/>
          </p:nvSpPr>
          <p:spPr bwMode="auto">
            <a:xfrm>
              <a:off x="492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0" name="Oval 132"/>
            <p:cNvSpPr>
              <a:spLocks noChangeArrowheads="1"/>
            </p:cNvSpPr>
            <p:nvPr/>
          </p:nvSpPr>
          <p:spPr bwMode="auto">
            <a:xfrm>
              <a:off x="492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1" name="Oval 133"/>
            <p:cNvSpPr>
              <a:spLocks noChangeArrowheads="1"/>
            </p:cNvSpPr>
            <p:nvPr/>
          </p:nvSpPr>
          <p:spPr bwMode="auto">
            <a:xfrm>
              <a:off x="690" y="123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134"/>
            <p:cNvSpPr>
              <a:spLocks noChangeArrowheads="1"/>
            </p:cNvSpPr>
            <p:nvPr/>
          </p:nvSpPr>
          <p:spPr bwMode="auto">
            <a:xfrm>
              <a:off x="690" y="1386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135"/>
            <p:cNvSpPr>
              <a:spLocks noChangeArrowheads="1"/>
            </p:cNvSpPr>
            <p:nvPr/>
          </p:nvSpPr>
          <p:spPr bwMode="auto">
            <a:xfrm>
              <a:off x="690" y="1560"/>
              <a:ext cx="132" cy="114"/>
            </a:xfrm>
            <a:prstGeom prst="ellipse">
              <a:avLst/>
            </a:prstGeom>
            <a:solidFill>
              <a:srgbClr val="00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3" name="AutoShape 136"/>
          <p:cNvSpPr>
            <a:spLocks/>
          </p:cNvSpPr>
          <p:nvPr/>
        </p:nvSpPr>
        <p:spPr bwMode="auto">
          <a:xfrm>
            <a:off x="2895600" y="3276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4" name="AutoShape 137"/>
          <p:cNvSpPr>
            <a:spLocks/>
          </p:cNvSpPr>
          <p:nvPr/>
        </p:nvSpPr>
        <p:spPr bwMode="auto">
          <a:xfrm>
            <a:off x="2895600" y="5181600"/>
            <a:ext cx="152400" cy="914400"/>
          </a:xfrm>
          <a:prstGeom prst="rightBrace">
            <a:avLst>
              <a:gd name="adj1" fmla="val 5000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Text Box 138"/>
          <p:cNvSpPr txBox="1">
            <a:spLocks noChangeArrowheads="1"/>
          </p:cNvSpPr>
          <p:nvPr/>
        </p:nvSpPr>
        <p:spPr bwMode="auto">
          <a:xfrm>
            <a:off x="3505200" y="3200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2 = 12</a:t>
            </a:r>
          </a:p>
        </p:txBody>
      </p:sp>
      <p:sp>
        <p:nvSpPr>
          <p:cNvPr id="7186" name="Text Box 139"/>
          <p:cNvSpPr txBox="1">
            <a:spLocks noChangeArrowheads="1"/>
          </p:cNvSpPr>
          <p:nvPr/>
        </p:nvSpPr>
        <p:spPr bwMode="auto">
          <a:xfrm>
            <a:off x="3524250" y="3581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: 6 = 2</a:t>
            </a:r>
          </a:p>
        </p:txBody>
      </p:sp>
      <p:sp>
        <p:nvSpPr>
          <p:cNvPr id="7187" name="Text Box 140"/>
          <p:cNvSpPr txBox="1">
            <a:spLocks noChangeArrowheads="1"/>
          </p:cNvSpPr>
          <p:nvPr/>
        </p:nvSpPr>
        <p:spPr bwMode="auto">
          <a:xfrm>
            <a:off x="3575050" y="5105400"/>
            <a:ext cx="1547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3 = 18</a:t>
            </a:r>
          </a:p>
        </p:txBody>
      </p:sp>
      <p:sp>
        <p:nvSpPr>
          <p:cNvPr id="7188" name="Text Box 141"/>
          <p:cNvSpPr txBox="1">
            <a:spLocks noChangeArrowheads="1"/>
          </p:cNvSpPr>
          <p:nvPr/>
        </p:nvSpPr>
        <p:spPr bwMode="auto">
          <a:xfrm>
            <a:off x="3594100" y="5486400"/>
            <a:ext cx="1479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: 6 = 3</a:t>
            </a:r>
          </a:p>
        </p:txBody>
      </p:sp>
      <p:sp>
        <p:nvSpPr>
          <p:cNvPr id="7189" name="Line 142"/>
          <p:cNvSpPr>
            <a:spLocks noChangeShapeType="1"/>
          </p:cNvSpPr>
          <p:nvPr/>
        </p:nvSpPr>
        <p:spPr bwMode="auto">
          <a:xfrm>
            <a:off x="6276975" y="1524000"/>
            <a:ext cx="0" cy="533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0" name="Text Box 143"/>
          <p:cNvSpPr txBox="1">
            <a:spLocks noChangeArrowheads="1"/>
          </p:cNvSpPr>
          <p:nvPr/>
        </p:nvSpPr>
        <p:spPr bwMode="auto">
          <a:xfrm>
            <a:off x="6453188" y="1676400"/>
            <a:ext cx="16462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 6  =  </a:t>
            </a:r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7191" name="Text Box 144"/>
          <p:cNvSpPr txBox="1">
            <a:spLocks noChangeArrowheads="1"/>
          </p:cNvSpPr>
          <p:nvPr/>
        </p:nvSpPr>
        <p:spPr bwMode="auto">
          <a:xfrm>
            <a:off x="6296025" y="2057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 </a:t>
            </a:r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7192" name="Text Box 145"/>
          <p:cNvSpPr txBox="1">
            <a:spLocks noChangeArrowheads="1"/>
          </p:cNvSpPr>
          <p:nvPr/>
        </p:nvSpPr>
        <p:spPr bwMode="auto">
          <a:xfrm>
            <a:off x="6286500" y="2438400"/>
            <a:ext cx="181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 :  6  =  </a:t>
            </a:r>
            <a:r>
              <a:rPr lang="en-US" sz="24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7193" name="Text Box 146"/>
          <p:cNvSpPr txBox="1">
            <a:spLocks noChangeArrowheads="1"/>
          </p:cNvSpPr>
          <p:nvPr/>
        </p:nvSpPr>
        <p:spPr bwMode="auto">
          <a:xfrm>
            <a:off x="6324600" y="28575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7194" name="Text Box 147"/>
          <p:cNvSpPr txBox="1">
            <a:spLocks noChangeArrowheads="1"/>
          </p:cNvSpPr>
          <p:nvPr/>
        </p:nvSpPr>
        <p:spPr bwMode="auto">
          <a:xfrm>
            <a:off x="6343650" y="3248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7195" name="Text Box 148"/>
          <p:cNvSpPr txBox="1">
            <a:spLocks noChangeArrowheads="1"/>
          </p:cNvSpPr>
          <p:nvPr/>
        </p:nvSpPr>
        <p:spPr bwMode="auto">
          <a:xfrm>
            <a:off x="6362700" y="366712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36  :  6  =</a:t>
            </a:r>
          </a:p>
        </p:txBody>
      </p:sp>
      <p:sp>
        <p:nvSpPr>
          <p:cNvPr id="7196" name="Text Box 149"/>
          <p:cNvSpPr txBox="1">
            <a:spLocks noChangeArrowheads="1"/>
          </p:cNvSpPr>
          <p:nvPr/>
        </p:nvSpPr>
        <p:spPr bwMode="auto">
          <a:xfrm>
            <a:off x="6334125" y="4105275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42  :  6  =</a:t>
            </a:r>
          </a:p>
        </p:txBody>
      </p:sp>
      <p:sp>
        <p:nvSpPr>
          <p:cNvPr id="7197" name="Text Box 150"/>
          <p:cNvSpPr txBox="1">
            <a:spLocks noChangeArrowheads="1"/>
          </p:cNvSpPr>
          <p:nvPr/>
        </p:nvSpPr>
        <p:spPr bwMode="auto">
          <a:xfrm>
            <a:off x="6315075" y="45148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48  :  6  = </a:t>
            </a:r>
          </a:p>
        </p:txBody>
      </p:sp>
      <p:sp>
        <p:nvSpPr>
          <p:cNvPr id="7198" name="Text Box 151"/>
          <p:cNvSpPr txBox="1">
            <a:spLocks noChangeArrowheads="1"/>
          </p:cNvSpPr>
          <p:nvPr/>
        </p:nvSpPr>
        <p:spPr bwMode="auto">
          <a:xfrm>
            <a:off x="6324600" y="53816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60  :  6  = </a:t>
            </a:r>
          </a:p>
        </p:txBody>
      </p:sp>
      <p:sp>
        <p:nvSpPr>
          <p:cNvPr id="7199" name="Text Box 152"/>
          <p:cNvSpPr txBox="1">
            <a:spLocks noChangeArrowheads="1"/>
          </p:cNvSpPr>
          <p:nvPr/>
        </p:nvSpPr>
        <p:spPr bwMode="auto">
          <a:xfrm>
            <a:off x="6324600" y="49625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54  :  6  = </a:t>
            </a:r>
          </a:p>
        </p:txBody>
      </p:sp>
      <p:sp>
        <p:nvSpPr>
          <p:cNvPr id="7200" name="Text Box 153"/>
          <p:cNvSpPr txBox="1">
            <a:spLocks noChangeArrowheads="1"/>
          </p:cNvSpPr>
          <p:nvPr/>
        </p:nvSpPr>
        <p:spPr bwMode="auto">
          <a:xfrm>
            <a:off x="7742238" y="28575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7201" name="Text Box 154"/>
          <p:cNvSpPr txBox="1">
            <a:spLocks noChangeArrowheads="1"/>
          </p:cNvSpPr>
          <p:nvPr/>
        </p:nvSpPr>
        <p:spPr bwMode="auto">
          <a:xfrm>
            <a:off x="7772400" y="319087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7202" name="Text Box 155"/>
          <p:cNvSpPr txBox="1">
            <a:spLocks noChangeArrowheads="1"/>
          </p:cNvSpPr>
          <p:nvPr/>
        </p:nvSpPr>
        <p:spPr bwMode="auto">
          <a:xfrm>
            <a:off x="7770813" y="36385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7203" name="Text Box 156"/>
          <p:cNvSpPr txBox="1">
            <a:spLocks noChangeArrowheads="1"/>
          </p:cNvSpPr>
          <p:nvPr/>
        </p:nvSpPr>
        <p:spPr bwMode="auto">
          <a:xfrm>
            <a:off x="7800975" y="4419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7204" name="Text Box 157"/>
          <p:cNvSpPr txBox="1">
            <a:spLocks noChangeArrowheads="1"/>
          </p:cNvSpPr>
          <p:nvPr/>
        </p:nvSpPr>
        <p:spPr bwMode="auto">
          <a:xfrm>
            <a:off x="7791450" y="4057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7205" name="Text Box 158"/>
          <p:cNvSpPr txBox="1">
            <a:spLocks noChangeArrowheads="1"/>
          </p:cNvSpPr>
          <p:nvPr/>
        </p:nvSpPr>
        <p:spPr bwMode="auto">
          <a:xfrm>
            <a:off x="7799388" y="49244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7206" name="Text Box 159"/>
          <p:cNvSpPr txBox="1">
            <a:spLocks noChangeArrowheads="1"/>
          </p:cNvSpPr>
          <p:nvPr/>
        </p:nvSpPr>
        <p:spPr bwMode="auto">
          <a:xfrm>
            <a:off x="7658100" y="535305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pic>
        <p:nvPicPr>
          <p:cNvPr id="11424" name="Picture 160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25" y="5372100"/>
            <a:ext cx="5334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25" name="Picture 161" descr="FULLMO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9850" y="2105025"/>
            <a:ext cx="3810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26" name="Picture 162" descr="SUNFACE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00800" y="36576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27" name="AutoShape 163"/>
          <p:cNvSpPr>
            <a:spLocks noChangeArrowheads="1"/>
          </p:cNvSpPr>
          <p:nvPr/>
        </p:nvSpPr>
        <p:spPr bwMode="auto">
          <a:xfrm>
            <a:off x="6477000" y="1752600"/>
            <a:ext cx="304800" cy="2667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428" name="Picture 164" descr="SUNFACE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48400" y="4424363"/>
            <a:ext cx="6096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29" name="Picture 165" descr="APPL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863850"/>
            <a:ext cx="45720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430" name="AutoShape 166"/>
          <p:cNvSpPr>
            <a:spLocks noChangeArrowheads="1"/>
          </p:cNvSpPr>
          <p:nvPr/>
        </p:nvSpPr>
        <p:spPr bwMode="auto">
          <a:xfrm>
            <a:off x="6400800" y="2476500"/>
            <a:ext cx="381000" cy="342900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1431" name="Picture 167" descr="SUNFACE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81750" y="4953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32" name="Picture 168" descr="SUNFACE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24600" y="3205163"/>
            <a:ext cx="609600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433" name="Picture 169" descr="FULLMOO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125913"/>
            <a:ext cx="457200" cy="39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265" name="TextBox 87"/>
          <p:cNvSpPr txBox="1">
            <a:spLocks noChangeArrowheads="1"/>
          </p:cNvSpPr>
          <p:nvPr/>
        </p:nvSpPr>
        <p:spPr bwMode="auto">
          <a:xfrm>
            <a:off x="2128837" y="655638"/>
            <a:ext cx="4743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4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4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114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14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1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1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1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1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1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1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11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xit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1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1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1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27" grpId="0" animBg="1"/>
      <p:bldP spid="114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354013" y="29051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42  :  6  = 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1820863" y="29051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7</a:t>
            </a:r>
          </a:p>
        </p:txBody>
      </p:sp>
      <p:sp>
        <p:nvSpPr>
          <p:cNvPr id="8196" name="Text Box 9"/>
          <p:cNvSpPr txBox="1">
            <a:spLocks noChangeArrowheads="1"/>
          </p:cNvSpPr>
          <p:nvPr/>
        </p:nvSpPr>
        <p:spPr bwMode="auto">
          <a:xfrm>
            <a:off x="304800" y="1752600"/>
            <a:ext cx="378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 u="sng">
                <a:latin typeface="VNI-Times" pitchFamily="2" charset="0"/>
              </a:rPr>
              <a:t>Baøi 1</a:t>
            </a:r>
            <a:r>
              <a:rPr lang="en-US" sz="3600" b="1" i="1">
                <a:latin typeface="VNI-Times" pitchFamily="2" charset="0"/>
              </a:rPr>
              <a:t>: Tính nhẩm</a:t>
            </a:r>
            <a:r>
              <a:rPr lang="en-US" sz="3600" b="1" i="1">
                <a:latin typeface="Allegie" pitchFamily="2" charset="0"/>
              </a:rPr>
              <a:t> </a:t>
            </a:r>
          </a:p>
        </p:txBody>
      </p:sp>
      <p:sp>
        <p:nvSpPr>
          <p:cNvPr id="8197" name="Text Box 10"/>
          <p:cNvSpPr txBox="1">
            <a:spLocks noChangeArrowheads="1"/>
          </p:cNvSpPr>
          <p:nvPr/>
        </p:nvSpPr>
        <p:spPr bwMode="auto">
          <a:xfrm>
            <a:off x="352425" y="32766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54  :  6  =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1819275" y="32766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8199" name="Text Box 12"/>
          <p:cNvSpPr txBox="1">
            <a:spLocks noChangeArrowheads="1"/>
          </p:cNvSpPr>
          <p:nvPr/>
        </p:nvSpPr>
        <p:spPr bwMode="auto">
          <a:xfrm>
            <a:off x="354013" y="36766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1820863" y="36766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8201" name="Text Box 14"/>
          <p:cNvSpPr txBox="1">
            <a:spLocks noChangeArrowheads="1"/>
          </p:cNvSpPr>
          <p:nvPr/>
        </p:nvSpPr>
        <p:spPr bwMode="auto">
          <a:xfrm>
            <a:off x="2427288" y="29146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3894138" y="29146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8203" name="Text Box 16"/>
          <p:cNvSpPr txBox="1">
            <a:spLocks noChangeArrowheads="1"/>
          </p:cNvSpPr>
          <p:nvPr/>
        </p:nvSpPr>
        <p:spPr bwMode="auto">
          <a:xfrm>
            <a:off x="2425700" y="32861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36  :  6  = 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892550" y="32861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8205" name="Text Box 18"/>
          <p:cNvSpPr txBox="1">
            <a:spLocks noChangeArrowheads="1"/>
          </p:cNvSpPr>
          <p:nvPr/>
        </p:nvSpPr>
        <p:spPr bwMode="auto">
          <a:xfrm>
            <a:off x="2427288" y="3686175"/>
            <a:ext cx="1560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  6  :  6  = </a:t>
            </a:r>
          </a:p>
        </p:txBody>
      </p:sp>
      <p:sp>
        <p:nvSpPr>
          <p:cNvPr id="12307" name="Text Box 19"/>
          <p:cNvSpPr txBox="1">
            <a:spLocks noChangeArrowheads="1"/>
          </p:cNvSpPr>
          <p:nvPr/>
        </p:nvSpPr>
        <p:spPr bwMode="auto">
          <a:xfrm>
            <a:off x="3894138" y="368617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8207" name="Text Box 20"/>
          <p:cNvSpPr txBox="1">
            <a:spLocks noChangeArrowheads="1"/>
          </p:cNvSpPr>
          <p:nvPr/>
        </p:nvSpPr>
        <p:spPr bwMode="auto">
          <a:xfrm>
            <a:off x="4694238" y="2867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48  :  6  = 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6161088" y="28670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8209" name="Text Box 22"/>
          <p:cNvSpPr txBox="1">
            <a:spLocks noChangeArrowheads="1"/>
          </p:cNvSpPr>
          <p:nvPr/>
        </p:nvSpPr>
        <p:spPr bwMode="auto">
          <a:xfrm>
            <a:off x="4692650" y="32385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18  :  6  = 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159500" y="323850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3</a:t>
            </a:r>
          </a:p>
        </p:txBody>
      </p:sp>
      <p:sp>
        <p:nvSpPr>
          <p:cNvPr id="8211" name="Text Box 24"/>
          <p:cNvSpPr txBox="1">
            <a:spLocks noChangeArrowheads="1"/>
          </p:cNvSpPr>
          <p:nvPr/>
        </p:nvSpPr>
        <p:spPr bwMode="auto">
          <a:xfrm>
            <a:off x="4694238" y="36385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60  :  6  = 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6161088" y="363855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8213" name="Text Box 26"/>
          <p:cNvSpPr txBox="1">
            <a:spLocks noChangeArrowheads="1"/>
          </p:cNvSpPr>
          <p:nvPr/>
        </p:nvSpPr>
        <p:spPr bwMode="auto">
          <a:xfrm>
            <a:off x="6970713" y="28765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12315" name="Text Box 27"/>
          <p:cNvSpPr txBox="1">
            <a:spLocks noChangeArrowheads="1"/>
          </p:cNvSpPr>
          <p:nvPr/>
        </p:nvSpPr>
        <p:spPr bwMode="auto">
          <a:xfrm>
            <a:off x="8437563" y="28765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8215" name="Text Box 28"/>
          <p:cNvSpPr txBox="1">
            <a:spLocks noChangeArrowheads="1"/>
          </p:cNvSpPr>
          <p:nvPr/>
        </p:nvSpPr>
        <p:spPr bwMode="auto">
          <a:xfrm>
            <a:off x="6969125" y="32480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5  = </a:t>
            </a:r>
          </a:p>
        </p:txBody>
      </p:sp>
      <p:sp>
        <p:nvSpPr>
          <p:cNvPr id="12317" name="Text Box 29"/>
          <p:cNvSpPr txBox="1">
            <a:spLocks noChangeArrowheads="1"/>
          </p:cNvSpPr>
          <p:nvPr/>
        </p:nvSpPr>
        <p:spPr bwMode="auto">
          <a:xfrm>
            <a:off x="8435975" y="32480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8217" name="Text Box 30"/>
          <p:cNvSpPr txBox="1">
            <a:spLocks noChangeArrowheads="1"/>
          </p:cNvSpPr>
          <p:nvPr/>
        </p:nvSpPr>
        <p:spPr bwMode="auto">
          <a:xfrm>
            <a:off x="6970713" y="364807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3  = </a:t>
            </a:r>
          </a:p>
        </p:txBody>
      </p:sp>
      <p:sp>
        <p:nvSpPr>
          <p:cNvPr id="12319" name="Text Box 31"/>
          <p:cNvSpPr txBox="1">
            <a:spLocks noChangeArrowheads="1"/>
          </p:cNvSpPr>
          <p:nvPr/>
        </p:nvSpPr>
        <p:spPr bwMode="auto">
          <a:xfrm>
            <a:off x="8437563" y="3648075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10</a:t>
            </a:r>
          </a:p>
        </p:txBody>
      </p:sp>
      <p:sp>
        <p:nvSpPr>
          <p:cNvPr id="8221" name="TextBox 37"/>
          <p:cNvSpPr txBox="1">
            <a:spLocks noChangeArrowheads="1"/>
          </p:cNvSpPr>
          <p:nvPr/>
        </p:nvSpPr>
        <p:spPr bwMode="auto">
          <a:xfrm>
            <a:off x="2118081" y="847274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2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  <p:bldP spid="12299" grpId="0"/>
      <p:bldP spid="12301" grpId="0"/>
      <p:bldP spid="12303" grpId="0"/>
      <p:bldP spid="12305" grpId="0"/>
      <p:bldP spid="12307" grpId="0"/>
      <p:bldP spid="12309" grpId="0"/>
      <p:bldP spid="12311" grpId="0"/>
      <p:bldP spid="12313" grpId="0"/>
      <p:bldP spid="12315" grpId="0"/>
      <p:bldP spid="12317" grpId="0"/>
      <p:bldP spid="123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8"/>
          <p:cNvSpPr txBox="1">
            <a:spLocks noChangeArrowheads="1"/>
          </p:cNvSpPr>
          <p:nvPr/>
        </p:nvSpPr>
        <p:spPr bwMode="auto">
          <a:xfrm>
            <a:off x="420688" y="2771775"/>
            <a:ext cx="1460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x  4  = </a:t>
            </a:r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1820863" y="27813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24</a:t>
            </a:r>
          </a:p>
        </p:txBody>
      </p:sp>
      <p:sp>
        <p:nvSpPr>
          <p:cNvPr id="9220" name="Text Box 12"/>
          <p:cNvSpPr txBox="1">
            <a:spLocks noChangeArrowheads="1"/>
          </p:cNvSpPr>
          <p:nvPr/>
        </p:nvSpPr>
        <p:spPr bwMode="auto">
          <a:xfrm>
            <a:off x="2552700" y="34861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6  = </a:t>
            </a: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4162425" y="34766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2</a:t>
            </a:r>
          </a:p>
        </p:txBody>
      </p:sp>
      <p:sp>
        <p:nvSpPr>
          <p:cNvPr id="9222" name="Text Box 14"/>
          <p:cNvSpPr txBox="1">
            <a:spLocks noChangeArrowheads="1"/>
          </p:cNvSpPr>
          <p:nvPr/>
        </p:nvSpPr>
        <p:spPr bwMode="auto">
          <a:xfrm>
            <a:off x="314325" y="34766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6  =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971675" y="34861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9224" name="Text Box 16"/>
          <p:cNvSpPr txBox="1">
            <a:spLocks noChangeArrowheads="1"/>
          </p:cNvSpPr>
          <p:nvPr/>
        </p:nvSpPr>
        <p:spPr bwMode="auto">
          <a:xfrm>
            <a:off x="2628900" y="2781300"/>
            <a:ext cx="1292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x 2  = </a:t>
            </a:r>
          </a:p>
        </p:txBody>
      </p:sp>
      <p:sp>
        <p:nvSpPr>
          <p:cNvPr id="9225" name="Text Box 26"/>
          <p:cNvSpPr txBox="1">
            <a:spLocks noChangeArrowheads="1"/>
          </p:cNvSpPr>
          <p:nvPr/>
        </p:nvSpPr>
        <p:spPr bwMode="auto">
          <a:xfrm>
            <a:off x="4802188" y="342900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6  = </a:t>
            </a:r>
          </a:p>
        </p:txBody>
      </p:sp>
      <p:sp>
        <p:nvSpPr>
          <p:cNvPr id="13339" name="Text Box 27"/>
          <p:cNvSpPr txBox="1">
            <a:spLocks noChangeArrowheads="1"/>
          </p:cNvSpPr>
          <p:nvPr/>
        </p:nvSpPr>
        <p:spPr bwMode="auto">
          <a:xfrm>
            <a:off x="6478588" y="34385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5</a:t>
            </a:r>
          </a:p>
        </p:txBody>
      </p:sp>
      <p:sp>
        <p:nvSpPr>
          <p:cNvPr id="9227" name="Text Box 28"/>
          <p:cNvSpPr txBox="1">
            <a:spLocks noChangeArrowheads="1"/>
          </p:cNvSpPr>
          <p:nvPr/>
        </p:nvSpPr>
        <p:spPr bwMode="auto">
          <a:xfrm>
            <a:off x="4829175" y="40195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30  :  5  = </a:t>
            </a:r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6505575" y="40100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9229" name="Text Box 30"/>
          <p:cNvSpPr txBox="1">
            <a:spLocks noChangeArrowheads="1"/>
          </p:cNvSpPr>
          <p:nvPr/>
        </p:nvSpPr>
        <p:spPr bwMode="auto">
          <a:xfrm>
            <a:off x="7010400" y="2781300"/>
            <a:ext cx="1460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x 1   = </a:t>
            </a:r>
          </a:p>
        </p:txBody>
      </p:sp>
      <p:sp>
        <p:nvSpPr>
          <p:cNvPr id="13343" name="Text Box 31"/>
          <p:cNvSpPr txBox="1">
            <a:spLocks noChangeArrowheads="1"/>
          </p:cNvSpPr>
          <p:nvPr/>
        </p:nvSpPr>
        <p:spPr bwMode="auto">
          <a:xfrm>
            <a:off x="8532813" y="2790825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9231" name="Text Box 33"/>
          <p:cNvSpPr txBox="1">
            <a:spLocks noChangeArrowheads="1"/>
          </p:cNvSpPr>
          <p:nvPr/>
        </p:nvSpPr>
        <p:spPr bwMode="auto">
          <a:xfrm>
            <a:off x="304800" y="1797050"/>
            <a:ext cx="378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 b="1" i="1" u="sng">
                <a:latin typeface="VNI-Times" pitchFamily="2" charset="0"/>
              </a:rPr>
              <a:t>Baøi 2</a:t>
            </a:r>
            <a:r>
              <a:rPr lang="en-US" sz="3600" b="1" i="1">
                <a:latin typeface="VNI-Times" pitchFamily="2" charset="0"/>
              </a:rPr>
              <a:t>: Tính nhẩm</a:t>
            </a:r>
            <a:r>
              <a:rPr lang="en-US" sz="3600" b="1" i="1">
                <a:latin typeface="Allegie" pitchFamily="2" charset="0"/>
              </a:rPr>
              <a:t> </a:t>
            </a:r>
          </a:p>
        </p:txBody>
      </p:sp>
      <p:sp>
        <p:nvSpPr>
          <p:cNvPr id="9232" name="Text Box 34"/>
          <p:cNvSpPr txBox="1">
            <a:spLocks noChangeArrowheads="1"/>
          </p:cNvSpPr>
          <p:nvPr/>
        </p:nvSpPr>
        <p:spPr bwMode="auto">
          <a:xfrm>
            <a:off x="314325" y="4057650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24  :  4  = </a:t>
            </a: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1981200" y="4057650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3962400" y="27813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12</a:t>
            </a:r>
          </a:p>
        </p:txBody>
      </p:sp>
      <p:sp>
        <p:nvSpPr>
          <p:cNvPr id="9235" name="Text Box 38"/>
          <p:cNvSpPr txBox="1">
            <a:spLocks noChangeArrowheads="1"/>
          </p:cNvSpPr>
          <p:nvPr/>
        </p:nvSpPr>
        <p:spPr bwMode="auto">
          <a:xfrm>
            <a:off x="2552700" y="4048125"/>
            <a:ext cx="1562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12  :  2  = 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4179888" y="403860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9237" name="Text Box 40"/>
          <p:cNvSpPr txBox="1">
            <a:spLocks noChangeArrowheads="1"/>
          </p:cNvSpPr>
          <p:nvPr/>
        </p:nvSpPr>
        <p:spPr bwMode="auto">
          <a:xfrm>
            <a:off x="4800600" y="2781300"/>
            <a:ext cx="1544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  6  x 5  = 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6267450" y="2781300"/>
            <a:ext cx="523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30</a:t>
            </a:r>
          </a:p>
        </p:txBody>
      </p:sp>
      <p:sp>
        <p:nvSpPr>
          <p:cNvPr id="9239" name="Text Box 42"/>
          <p:cNvSpPr txBox="1">
            <a:spLocks noChangeArrowheads="1"/>
          </p:cNvSpPr>
          <p:nvPr/>
        </p:nvSpPr>
        <p:spPr bwMode="auto">
          <a:xfrm>
            <a:off x="7073900" y="3429000"/>
            <a:ext cx="1392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6   = </a:t>
            </a:r>
          </a:p>
        </p:txBody>
      </p:sp>
      <p:sp>
        <p:nvSpPr>
          <p:cNvPr id="9240" name="Text Box 44"/>
          <p:cNvSpPr txBox="1">
            <a:spLocks noChangeArrowheads="1"/>
          </p:cNvSpPr>
          <p:nvPr/>
        </p:nvSpPr>
        <p:spPr bwMode="auto">
          <a:xfrm>
            <a:off x="7054850" y="4000500"/>
            <a:ext cx="1392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/>
              <a:t>6  : 1   = </a:t>
            </a:r>
          </a:p>
        </p:txBody>
      </p: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8561388" y="3981450"/>
            <a:ext cx="35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13358" name="Text Box 46"/>
          <p:cNvSpPr txBox="1">
            <a:spLocks noChangeArrowheads="1"/>
          </p:cNvSpPr>
          <p:nvPr/>
        </p:nvSpPr>
        <p:spPr bwMode="auto">
          <a:xfrm>
            <a:off x="8543925" y="3438525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1</a:t>
            </a:r>
          </a:p>
        </p:txBody>
      </p:sp>
      <p:sp>
        <p:nvSpPr>
          <p:cNvPr id="13359" name="Text Box 47"/>
          <p:cNvSpPr txBox="1">
            <a:spLocks noChangeArrowheads="1"/>
          </p:cNvSpPr>
          <p:nvPr/>
        </p:nvSpPr>
        <p:spPr bwMode="auto">
          <a:xfrm>
            <a:off x="228600" y="4514850"/>
            <a:ext cx="79248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Em có nhận xét gì về phép tính và kết quả ở bài tập 2. </a:t>
            </a:r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152400" y="55626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3200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 phép nhân, khi ta lấy tích chia cho thừa số này thì được thừa số kia.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3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1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  <p:bldP spid="13325" grpId="0"/>
      <p:bldP spid="13327" grpId="0"/>
      <p:bldP spid="13339" grpId="0"/>
      <p:bldP spid="13341" grpId="0"/>
      <p:bldP spid="13343" grpId="0"/>
      <p:bldP spid="13347" grpId="0"/>
      <p:bldP spid="13348" grpId="0"/>
      <p:bldP spid="13351" grpId="0"/>
      <p:bldP spid="13353" grpId="0"/>
      <p:bldP spid="13357" grpId="0"/>
      <p:bldP spid="13358" grpId="0"/>
      <p:bldP spid="13359" grpId="0"/>
      <p:bldP spid="13359" grpId="1"/>
      <p:bldP spid="133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152400" y="1816100"/>
            <a:ext cx="8167688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200" b="1" i="1" u="sng">
                <a:latin typeface="Times New Roman" pitchFamily="18" charset="0"/>
                <a:cs typeface="Times New Roman" pitchFamily="18" charset="0"/>
              </a:rPr>
              <a:t>Bài 3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Một sợi dây đồng dài 48 cm được cắt thành 6 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đoạn bằng nhau. Hỏi mỗi đoạn dài mấy </a:t>
            </a:r>
          </a:p>
          <a:p>
            <a:pPr eaLnBrk="0" hangingPunct="0"/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xăng -ti -mét</a:t>
            </a:r>
            <a:r>
              <a:rPr lang="en-US" sz="3600" b="1" i="1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04800" y="5059363"/>
            <a:ext cx="3492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VNI-Times" pitchFamily="2" charset="0"/>
              </a:rPr>
              <a:t>Moãi ñoaïn :….cm?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955675" y="3830638"/>
            <a:ext cx="17272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latin typeface="Allegie" pitchFamily="2" charset="0"/>
              </a:rPr>
              <a:t> </a:t>
            </a:r>
            <a:r>
              <a:rPr lang="en-US" sz="3200" b="1" i="1" u="sng">
                <a:latin typeface="VNI-Times" pitchFamily="2" charset="0"/>
              </a:rPr>
              <a:t>Toùm tắt</a:t>
            </a:r>
            <a:r>
              <a:rPr lang="en-US" sz="3200" b="1" i="1">
                <a:latin typeface="Allegie" pitchFamily="2" charset="0"/>
              </a:rPr>
              <a:t>.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04800" y="4449763"/>
            <a:ext cx="36782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i="1">
                <a:latin typeface="VNI-Times" pitchFamily="2" charset="0"/>
              </a:rPr>
              <a:t>6 ñoaïn</a:t>
            </a:r>
            <a:r>
              <a:rPr lang="en-US" sz="3200" b="1" i="1">
                <a:latin typeface="Amazone" pitchFamily="34" charset="0"/>
              </a:rPr>
              <a:t>   :  48 cm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764213" y="3906838"/>
            <a:ext cx="1535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u="sng">
                <a:solidFill>
                  <a:srgbClr val="0000FF"/>
                </a:solidFill>
                <a:latin typeface="VNI-Times" pitchFamily="2" charset="0"/>
              </a:rPr>
              <a:t>Baøi giải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4572000" y="4449763"/>
            <a:ext cx="38782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VNI-Times" pitchFamily="2" charset="0"/>
              </a:rPr>
              <a:t>Moãi ñoaïn daây daøi laø</a:t>
            </a:r>
            <a:r>
              <a:rPr lang="en-US" sz="3200" b="1" i="1">
                <a:latin typeface="Amazone" pitchFamily="34" charset="0"/>
              </a:rPr>
              <a:t>: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5029200" y="5059363"/>
            <a:ext cx="29924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>
                <a:latin typeface="Amazone" pitchFamily="34" charset="0"/>
              </a:rPr>
              <a:t> 48 : 6 = 8 (cm)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5410200" y="5781675"/>
            <a:ext cx="2605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b="1" i="1" u="sng">
                <a:latin typeface="VNI-Times" pitchFamily="2" charset="0"/>
              </a:rPr>
              <a:t>Ñaùp số</a:t>
            </a:r>
            <a:r>
              <a:rPr lang="en-US" sz="3200" b="1" i="1" u="sng">
                <a:latin typeface="Amazone" pitchFamily="34" charset="0"/>
              </a:rPr>
              <a:t>: </a:t>
            </a:r>
            <a:r>
              <a:rPr lang="en-US" sz="3200" b="1" i="1">
                <a:latin typeface="Amazone" pitchFamily="34" charset="0"/>
              </a:rPr>
              <a:t>8 cm</a:t>
            </a:r>
          </a:p>
        </p:txBody>
      </p:sp>
      <p:sp>
        <p:nvSpPr>
          <p:cNvPr id="10252" name="TextBox 16"/>
          <p:cNvSpPr txBox="1">
            <a:spLocks noChangeArrowheads="1"/>
          </p:cNvSpPr>
          <p:nvPr/>
        </p:nvSpPr>
        <p:spPr bwMode="auto">
          <a:xfrm>
            <a:off x="2118081" y="847274"/>
            <a:ext cx="4755037" cy="646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TOÁN: BẢNG CHIA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5" grpId="0"/>
      <p:bldP spid="14346" grpId="0"/>
      <p:bldP spid="14348" grpId="0"/>
      <p:bldP spid="14349" grpId="0"/>
      <p:bldP spid="14350" grpId="0"/>
      <p:bldP spid="14351" grpId="0"/>
      <p:bldP spid="143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OLETID" val="11338233"/>
  <p:tag name="VIOLETTITLE" val="Bảng chia 6"/>
  <p:tag name="VIOLETLESSON" val="14"/>
  <p:tag name="VIOLETCATID" val="8049774"/>
  <p:tag name="VIOLETSUBJECT" val="Toán học 3"/>
  <p:tag name="VIOLETAUTHORID" val="9971161"/>
  <p:tag name="VIOLETAUTHORNAME" val="Nguyễn Trang"/>
  <p:tag name="VIOLETAUTHORAVATAR" val="no_avatarf.jpg"/>
  <p:tag name="VIOLETAUTHORADDRESS" val="kim dong - ho chi minh"/>
  <p:tag name="VIOLETDATE" val="2015-09-21 10:55:49"/>
  <p:tag name="VIOLETHIT" val="395"/>
  <p:tag name="VIOLETLIKE" val="0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1&quot;/&gt;&lt;/object&gt;&lt;object type=&quot;3&quot; unique_id=&quot;10008&quot;&gt;&lt;property id=&quot;20148&quot; value=&quot;5&quot;/&gt;&lt;property id=&quot;20300&quot; value=&quot;Slide 5&quot;/&gt;&lt;property id=&quot;20307&quot; value=&quot;265&quot;/&gt;&lt;/object&gt;&lt;object type=&quot;3&quot; unique_id=&quot;10009&quot;&gt;&lt;property id=&quot;20148&quot; value=&quot;5&quot;/&gt;&lt;property id=&quot;20300&quot; value=&quot;Slide 6&quot;/&gt;&lt;property id=&quot;20307&quot; value=&quot;258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object type=&quot;3&quot; unique_id=&quot;10013&quot;&gt;&lt;property id=&quot;20148&quot; value=&quot;5&quot;/&gt;&lt;property id=&quot;20300&quot; value=&quot;Slide 10&quot;/&gt;&lt;property id=&quot;20307&quot; value=&quot;269&quot;/&gt;&lt;/object&gt;&lt;object type=&quot;3&quot; unique_id=&quot;10014&quot;&gt;&lt;property id=&quot;20148&quot; value=&quot;5&quot;/&gt;&lt;property id=&quot;20300&quot; value=&quot;Slide 11&quot;/&gt;&lt;property id=&quot;20307&quot; value=&quot;271&quot;/&gt;&lt;/object&gt;&lt;object type=&quot;3&quot; unique_id=&quot;10015&quot;&gt;&lt;property id=&quot;20148&quot; value=&quot;5&quot;/&gt;&lt;property id=&quot;20300&quot; value=&quot;Slide 12&quot;/&gt;&lt;property id=&quot;20307&quot; value=&quot;275&quot;/&gt;&lt;/object&gt;&lt;object type=&quot;3&quot; unique_id=&quot;10016&quot;&gt;&lt;property id=&quot;20148&quot; value=&quot;5&quot;/&gt;&lt;property id=&quot;20300&quot; value=&quot;Slide 13&quot;/&gt;&lt;property id=&quot;20307&quot; value=&quot;274&quot;/&gt;&lt;/object&gt;&lt;object type=&quot;3&quot; unique_id=&quot;10077&quot;&gt;&lt;property id=&quot;20148&quot; value=&quot;5&quot;/&gt;&lt;property id=&quot;20300&quot; value=&quot;Slide 1&quot;/&gt;&lt;property id=&quot;20307&quot; value=&quot;276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816</Words>
  <Application>Microsoft Office PowerPoint</Application>
  <PresentationFormat>On-screen Show (4:3)</PresentationFormat>
  <Paragraphs>221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AutoBVT</cp:lastModifiedBy>
  <cp:revision>83</cp:revision>
  <dcterms:created xsi:type="dcterms:W3CDTF">2011-09-08T00:57:57Z</dcterms:created>
  <dcterms:modified xsi:type="dcterms:W3CDTF">2018-10-04T03:03:19Z</dcterms:modified>
</cp:coreProperties>
</file>